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74" r:id="rId6"/>
    <p:sldId id="275" r:id="rId7"/>
    <p:sldId id="264" r:id="rId8"/>
    <p:sldId id="271" r:id="rId9"/>
    <p:sldId id="266" r:id="rId10"/>
    <p:sldId id="261" r:id="rId11"/>
    <p:sldId id="272" r:id="rId12"/>
    <p:sldId id="262" r:id="rId13"/>
    <p:sldId id="265" r:id="rId14"/>
    <p:sldId id="273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C55836-3935-42CC-9286-6516E17EE167}" v="44" dt="2023-12-04T20:39:41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6392" autoAdjust="0"/>
  </p:normalViewPr>
  <p:slideViewPr>
    <p:cSldViewPr snapToGrid="0">
      <p:cViewPr varScale="1">
        <p:scale>
          <a:sx n="66" d="100"/>
          <a:sy n="66" d="100"/>
        </p:scale>
        <p:origin x="16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áš Štrbo" userId="6a59b3cfc542c20b" providerId="LiveId" clId="{FCC55836-3935-42CC-9286-6516E17EE167}"/>
    <pc:docChg chg="undo redo custSel addSld delSld modSld">
      <pc:chgData name="Lukáš Štrbo" userId="6a59b3cfc542c20b" providerId="LiveId" clId="{FCC55836-3935-42CC-9286-6516E17EE167}" dt="2023-12-04T20:39:46.547" v="1810" actId="14100"/>
      <pc:docMkLst>
        <pc:docMk/>
      </pc:docMkLst>
      <pc:sldChg chg="modSp mod">
        <pc:chgData name="Lukáš Štrbo" userId="6a59b3cfc542c20b" providerId="LiveId" clId="{FCC55836-3935-42CC-9286-6516E17EE167}" dt="2023-12-04T20:39:46.547" v="1810" actId="14100"/>
        <pc:sldMkLst>
          <pc:docMk/>
          <pc:sldMk cId="2095985212" sldId="256"/>
        </pc:sldMkLst>
        <pc:spChg chg="mod">
          <ac:chgData name="Lukáš Štrbo" userId="6a59b3cfc542c20b" providerId="LiveId" clId="{FCC55836-3935-42CC-9286-6516E17EE167}" dt="2023-12-03T13:42:45.554" v="15" actId="255"/>
          <ac:spMkLst>
            <pc:docMk/>
            <pc:sldMk cId="2095985212" sldId="256"/>
            <ac:spMk id="2" creationId="{AB814CDC-3D4D-A582-335E-A41E11DD204D}"/>
          </ac:spMkLst>
        </pc:spChg>
        <pc:spChg chg="mod">
          <ac:chgData name="Lukáš Štrbo" userId="6a59b3cfc542c20b" providerId="LiveId" clId="{FCC55836-3935-42CC-9286-6516E17EE167}" dt="2023-12-04T20:39:46.547" v="1810" actId="14100"/>
          <ac:spMkLst>
            <pc:docMk/>
            <pc:sldMk cId="2095985212" sldId="256"/>
            <ac:spMk id="3" creationId="{0F3FB125-4F13-185B-ABFE-839C3E6D1C6C}"/>
          </ac:spMkLst>
        </pc:spChg>
      </pc:sldChg>
      <pc:sldChg chg="modSp mod">
        <pc:chgData name="Lukáš Štrbo" userId="6a59b3cfc542c20b" providerId="LiveId" clId="{FCC55836-3935-42CC-9286-6516E17EE167}" dt="2023-12-03T16:38:35.290" v="1458" actId="20577"/>
        <pc:sldMkLst>
          <pc:docMk/>
          <pc:sldMk cId="3377190254" sldId="257"/>
        </pc:sldMkLst>
        <pc:spChg chg="mod">
          <ac:chgData name="Lukáš Štrbo" userId="6a59b3cfc542c20b" providerId="LiveId" clId="{FCC55836-3935-42CC-9286-6516E17EE167}" dt="2023-12-03T16:36:15.061" v="1392" actId="14100"/>
          <ac:spMkLst>
            <pc:docMk/>
            <pc:sldMk cId="3377190254" sldId="257"/>
            <ac:spMk id="2" creationId="{80F948C1-769B-B5D9-92C2-CE2B3ACCA12C}"/>
          </ac:spMkLst>
        </pc:spChg>
        <pc:spChg chg="mod">
          <ac:chgData name="Lukáš Štrbo" userId="6a59b3cfc542c20b" providerId="LiveId" clId="{FCC55836-3935-42CC-9286-6516E17EE167}" dt="2023-12-03T16:38:35.290" v="1458" actId="20577"/>
          <ac:spMkLst>
            <pc:docMk/>
            <pc:sldMk cId="3377190254" sldId="257"/>
            <ac:spMk id="3" creationId="{4E1A2375-009A-8D5A-81D9-1E9B7A4015EE}"/>
          </ac:spMkLst>
        </pc:spChg>
      </pc:sldChg>
      <pc:sldChg chg="modSp mod">
        <pc:chgData name="Lukáš Štrbo" userId="6a59b3cfc542c20b" providerId="LiveId" clId="{FCC55836-3935-42CC-9286-6516E17EE167}" dt="2023-12-03T21:03:14.121" v="1710" actId="1076"/>
        <pc:sldMkLst>
          <pc:docMk/>
          <pc:sldMk cId="2229374885" sldId="258"/>
        </pc:sldMkLst>
        <pc:spChg chg="mod">
          <ac:chgData name="Lukáš Štrbo" userId="6a59b3cfc542c20b" providerId="LiveId" clId="{FCC55836-3935-42CC-9286-6516E17EE167}" dt="2023-12-03T16:35:48.924" v="1391" actId="14"/>
          <ac:spMkLst>
            <pc:docMk/>
            <pc:sldMk cId="2229374885" sldId="258"/>
            <ac:spMk id="3" creationId="{F8C74309-F866-FD65-926F-88326DB65F3D}"/>
          </ac:spMkLst>
        </pc:spChg>
        <pc:picChg chg="mod">
          <ac:chgData name="Lukáš Štrbo" userId="6a59b3cfc542c20b" providerId="LiveId" clId="{FCC55836-3935-42CC-9286-6516E17EE167}" dt="2023-12-03T21:03:14.121" v="1710" actId="1076"/>
          <ac:picMkLst>
            <pc:docMk/>
            <pc:sldMk cId="2229374885" sldId="258"/>
            <ac:picMk id="5" creationId="{955E3AF8-D14A-251B-5149-61A845B50FFC}"/>
          </ac:picMkLst>
        </pc:picChg>
      </pc:sldChg>
      <pc:sldChg chg="delSp modSp del mod">
        <pc:chgData name="Lukáš Štrbo" userId="6a59b3cfc542c20b" providerId="LiveId" clId="{FCC55836-3935-42CC-9286-6516E17EE167}" dt="2023-12-03T16:53:26.944" v="1483" actId="47"/>
        <pc:sldMkLst>
          <pc:docMk/>
          <pc:sldMk cId="1780387277" sldId="260"/>
        </pc:sldMkLst>
        <pc:spChg chg="mod">
          <ac:chgData name="Lukáš Štrbo" userId="6a59b3cfc542c20b" providerId="LiveId" clId="{FCC55836-3935-42CC-9286-6516E17EE167}" dt="2023-12-03T16:53:23.860" v="1481" actId="21"/>
          <ac:spMkLst>
            <pc:docMk/>
            <pc:sldMk cId="1780387277" sldId="260"/>
            <ac:spMk id="2" creationId="{20C19E94-4B46-E245-8DFB-B4E5736AA834}"/>
          </ac:spMkLst>
        </pc:spChg>
        <pc:spChg chg="del">
          <ac:chgData name="Lukáš Štrbo" userId="6a59b3cfc542c20b" providerId="LiveId" clId="{FCC55836-3935-42CC-9286-6516E17EE167}" dt="2023-11-27T08:26:36.202" v="0" actId="478"/>
          <ac:spMkLst>
            <pc:docMk/>
            <pc:sldMk cId="1780387277" sldId="260"/>
            <ac:spMk id="3" creationId="{C3FCF0C1-36BF-B1B3-F671-D693789ADBAA}"/>
          </ac:spMkLst>
        </pc:spChg>
        <pc:spChg chg="del">
          <ac:chgData name="Lukáš Štrbo" userId="6a59b3cfc542c20b" providerId="LiveId" clId="{FCC55836-3935-42CC-9286-6516E17EE167}" dt="2023-11-27T08:26:39.671" v="1" actId="478"/>
          <ac:spMkLst>
            <pc:docMk/>
            <pc:sldMk cId="1780387277" sldId="260"/>
            <ac:spMk id="4" creationId="{45B776F9-ABCC-0B23-442C-9AEE529FDCE6}"/>
          </ac:spMkLst>
        </pc:spChg>
      </pc:sldChg>
      <pc:sldChg chg="modSp mod setBg">
        <pc:chgData name="Lukáš Štrbo" userId="6a59b3cfc542c20b" providerId="LiveId" clId="{FCC55836-3935-42CC-9286-6516E17EE167}" dt="2023-12-03T15:38:38.725" v="560" actId="732"/>
        <pc:sldMkLst>
          <pc:docMk/>
          <pc:sldMk cId="1803599948" sldId="261"/>
        </pc:sldMkLst>
        <pc:picChg chg="mod modCrop">
          <ac:chgData name="Lukáš Štrbo" userId="6a59b3cfc542c20b" providerId="LiveId" clId="{FCC55836-3935-42CC-9286-6516E17EE167}" dt="2023-12-03T15:38:38.725" v="560" actId="732"/>
          <ac:picMkLst>
            <pc:docMk/>
            <pc:sldMk cId="1803599948" sldId="261"/>
            <ac:picMk id="5" creationId="{5EF1F292-BEF4-85E1-A6CC-41ECCE36CF24}"/>
          </ac:picMkLst>
        </pc:picChg>
      </pc:sldChg>
      <pc:sldChg chg="addSp modSp mod">
        <pc:chgData name="Lukáš Štrbo" userId="6a59b3cfc542c20b" providerId="LiveId" clId="{FCC55836-3935-42CC-9286-6516E17EE167}" dt="2023-12-03T16:25:07.729" v="1281" actId="1076"/>
        <pc:sldMkLst>
          <pc:docMk/>
          <pc:sldMk cId="1813786856" sldId="262"/>
        </pc:sldMkLst>
        <pc:spChg chg="add mod">
          <ac:chgData name="Lukáš Štrbo" userId="6a59b3cfc542c20b" providerId="LiveId" clId="{FCC55836-3935-42CC-9286-6516E17EE167}" dt="2023-12-03T16:25:07.729" v="1281" actId="1076"/>
          <ac:spMkLst>
            <pc:docMk/>
            <pc:sldMk cId="1813786856" sldId="262"/>
            <ac:spMk id="2" creationId="{27397132-4951-FCD5-79C5-F9A71D760C00}"/>
          </ac:spMkLst>
        </pc:spChg>
        <pc:picChg chg="mod">
          <ac:chgData name="Lukáš Štrbo" userId="6a59b3cfc542c20b" providerId="LiveId" clId="{FCC55836-3935-42CC-9286-6516E17EE167}" dt="2023-12-03T16:24:18.543" v="1239" actId="1076"/>
          <ac:picMkLst>
            <pc:docMk/>
            <pc:sldMk cId="1813786856" sldId="262"/>
            <ac:picMk id="3" creationId="{80B70EAF-FE08-3348-E6F2-0A25D583D5E8}"/>
          </ac:picMkLst>
        </pc:picChg>
      </pc:sldChg>
      <pc:sldChg chg="addSp modSp mod">
        <pc:chgData name="Lukáš Štrbo" userId="6a59b3cfc542c20b" providerId="LiveId" clId="{FCC55836-3935-42CC-9286-6516E17EE167}" dt="2023-12-03T15:53:29.839" v="817" actId="1076"/>
        <pc:sldMkLst>
          <pc:docMk/>
          <pc:sldMk cId="867588745" sldId="264"/>
        </pc:sldMkLst>
        <pc:spChg chg="mod">
          <ac:chgData name="Lukáš Štrbo" userId="6a59b3cfc542c20b" providerId="LiveId" clId="{FCC55836-3935-42CC-9286-6516E17EE167}" dt="2023-12-03T15:53:05.952" v="812" actId="14100"/>
          <ac:spMkLst>
            <pc:docMk/>
            <pc:sldMk cId="867588745" sldId="264"/>
            <ac:spMk id="2" creationId="{708AA050-A9CE-C56D-E320-6503FBA58692}"/>
          </ac:spMkLst>
        </pc:spChg>
        <pc:spChg chg="add mod">
          <ac:chgData name="Lukáš Štrbo" userId="6a59b3cfc542c20b" providerId="LiveId" clId="{FCC55836-3935-42CC-9286-6516E17EE167}" dt="2023-12-03T15:53:29.839" v="817" actId="1076"/>
          <ac:spMkLst>
            <pc:docMk/>
            <pc:sldMk cId="867588745" sldId="264"/>
            <ac:spMk id="3" creationId="{564FBDBD-79BF-B1AC-8D1C-7225AC0B63E2}"/>
          </ac:spMkLst>
        </pc:spChg>
      </pc:sldChg>
      <pc:sldChg chg="addSp delSp modSp mod">
        <pc:chgData name="Lukáš Štrbo" userId="6a59b3cfc542c20b" providerId="LiveId" clId="{FCC55836-3935-42CC-9286-6516E17EE167}" dt="2023-12-03T16:24:10.537" v="1238" actId="1076"/>
        <pc:sldMkLst>
          <pc:docMk/>
          <pc:sldMk cId="3156707757" sldId="265"/>
        </pc:sldMkLst>
        <pc:spChg chg="del">
          <ac:chgData name="Lukáš Štrbo" userId="6a59b3cfc542c20b" providerId="LiveId" clId="{FCC55836-3935-42CC-9286-6516E17EE167}" dt="2023-12-03T16:19:27.883" v="1157" actId="478"/>
          <ac:spMkLst>
            <pc:docMk/>
            <pc:sldMk cId="3156707757" sldId="265"/>
            <ac:spMk id="2" creationId="{8E822163-AD9D-3AEC-1B5C-D18A833C1630}"/>
          </ac:spMkLst>
        </pc:spChg>
        <pc:spChg chg="add del mod">
          <ac:chgData name="Lukáš Štrbo" userId="6a59b3cfc542c20b" providerId="LiveId" clId="{FCC55836-3935-42CC-9286-6516E17EE167}" dt="2023-12-03T16:19:38.713" v="1160" actId="478"/>
          <ac:spMkLst>
            <pc:docMk/>
            <pc:sldMk cId="3156707757" sldId="265"/>
            <ac:spMk id="4" creationId="{8079E44A-7F81-679B-2A07-2837EA8AF27B}"/>
          </ac:spMkLst>
        </pc:spChg>
        <pc:spChg chg="add mod">
          <ac:chgData name="Lukáš Štrbo" userId="6a59b3cfc542c20b" providerId="LiveId" clId="{FCC55836-3935-42CC-9286-6516E17EE167}" dt="2023-12-03T16:19:39.707" v="1161"/>
          <ac:spMkLst>
            <pc:docMk/>
            <pc:sldMk cId="3156707757" sldId="265"/>
            <ac:spMk id="5" creationId="{835EF993-BAAC-540A-F36B-39012AE33FDF}"/>
          </ac:spMkLst>
        </pc:spChg>
        <pc:spChg chg="add mod">
          <ac:chgData name="Lukáš Štrbo" userId="6a59b3cfc542c20b" providerId="LiveId" clId="{FCC55836-3935-42CC-9286-6516E17EE167}" dt="2023-12-03T16:24:07.542" v="1237" actId="1076"/>
          <ac:spMkLst>
            <pc:docMk/>
            <pc:sldMk cId="3156707757" sldId="265"/>
            <ac:spMk id="6" creationId="{082BB62E-05A3-5DAB-955F-53FB5078602C}"/>
          </ac:spMkLst>
        </pc:spChg>
        <pc:picChg chg="mod">
          <ac:chgData name="Lukáš Štrbo" userId="6a59b3cfc542c20b" providerId="LiveId" clId="{FCC55836-3935-42CC-9286-6516E17EE167}" dt="2023-12-03T16:19:55.437" v="1168" actId="1076"/>
          <ac:picMkLst>
            <pc:docMk/>
            <pc:sldMk cId="3156707757" sldId="265"/>
            <ac:picMk id="7" creationId="{1312D9FE-F871-DFC8-25A9-2AF54038A354}"/>
          </ac:picMkLst>
        </pc:picChg>
        <pc:picChg chg="mod">
          <ac:chgData name="Lukáš Štrbo" userId="6a59b3cfc542c20b" providerId="LiveId" clId="{FCC55836-3935-42CC-9286-6516E17EE167}" dt="2023-12-03T16:24:10.537" v="1238" actId="1076"/>
          <ac:picMkLst>
            <pc:docMk/>
            <pc:sldMk cId="3156707757" sldId="265"/>
            <ac:picMk id="11" creationId="{DBAFB7EB-EB72-47C2-3739-967B1B77CBBF}"/>
          </ac:picMkLst>
        </pc:picChg>
        <pc:picChg chg="mod">
          <ac:chgData name="Lukáš Štrbo" userId="6a59b3cfc542c20b" providerId="LiveId" clId="{FCC55836-3935-42CC-9286-6516E17EE167}" dt="2023-12-03T16:19:46.577" v="1164" actId="1076"/>
          <ac:picMkLst>
            <pc:docMk/>
            <pc:sldMk cId="3156707757" sldId="265"/>
            <ac:picMk id="13" creationId="{A8ADD062-5465-2E29-8B2A-CFD0A3654A28}"/>
          </ac:picMkLst>
        </pc:picChg>
      </pc:sldChg>
      <pc:sldChg chg="addSp delSp modSp mod">
        <pc:chgData name="Lukáš Štrbo" userId="6a59b3cfc542c20b" providerId="LiveId" clId="{FCC55836-3935-42CC-9286-6516E17EE167}" dt="2023-12-03T15:42:55.686" v="707" actId="14100"/>
        <pc:sldMkLst>
          <pc:docMk/>
          <pc:sldMk cId="2582668115" sldId="266"/>
        </pc:sldMkLst>
        <pc:spChg chg="mod">
          <ac:chgData name="Lukáš Štrbo" userId="6a59b3cfc542c20b" providerId="LiveId" clId="{FCC55836-3935-42CC-9286-6516E17EE167}" dt="2023-12-03T15:42:55.686" v="707" actId="14100"/>
          <ac:spMkLst>
            <pc:docMk/>
            <pc:sldMk cId="2582668115" sldId="266"/>
            <ac:spMk id="2" creationId="{8E822163-AD9D-3AEC-1B5C-D18A833C1630}"/>
          </ac:spMkLst>
        </pc:spChg>
        <pc:spChg chg="del">
          <ac:chgData name="Lukáš Štrbo" userId="6a59b3cfc542c20b" providerId="LiveId" clId="{FCC55836-3935-42CC-9286-6516E17EE167}" dt="2023-12-03T15:39:22.067" v="562" actId="478"/>
          <ac:spMkLst>
            <pc:docMk/>
            <pc:sldMk cId="2582668115" sldId="266"/>
            <ac:spMk id="3" creationId="{D4C565EA-A7C0-4852-8D6F-77CA2D76ACE4}"/>
          </ac:spMkLst>
        </pc:spChg>
        <pc:spChg chg="del">
          <ac:chgData name="Lukáš Štrbo" userId="6a59b3cfc542c20b" providerId="LiveId" clId="{FCC55836-3935-42CC-9286-6516E17EE167}" dt="2023-12-03T15:39:20.837" v="561" actId="478"/>
          <ac:spMkLst>
            <pc:docMk/>
            <pc:sldMk cId="2582668115" sldId="266"/>
            <ac:spMk id="4" creationId="{A40D5B2E-9D02-C24E-CD7C-A6D465C30912}"/>
          </ac:spMkLst>
        </pc:spChg>
        <pc:spChg chg="add mod">
          <ac:chgData name="Lukáš Štrbo" userId="6a59b3cfc542c20b" providerId="LiveId" clId="{FCC55836-3935-42CC-9286-6516E17EE167}" dt="2023-12-03T15:41:25.837" v="619" actId="1076"/>
          <ac:spMkLst>
            <pc:docMk/>
            <pc:sldMk cId="2582668115" sldId="266"/>
            <ac:spMk id="5" creationId="{A407922B-6E1A-54B2-822B-7431A47634C5}"/>
          </ac:spMkLst>
        </pc:spChg>
        <pc:spChg chg="add mod">
          <ac:chgData name="Lukáš Štrbo" userId="6a59b3cfc542c20b" providerId="LiveId" clId="{FCC55836-3935-42CC-9286-6516E17EE167}" dt="2023-12-03T15:41:40.687" v="627" actId="1076"/>
          <ac:spMkLst>
            <pc:docMk/>
            <pc:sldMk cId="2582668115" sldId="266"/>
            <ac:spMk id="8" creationId="{FB84AB94-6A54-D71E-8805-A60DBD20E7E9}"/>
          </ac:spMkLst>
        </pc:spChg>
        <pc:spChg chg="add del mod">
          <ac:chgData name="Lukáš Štrbo" userId="6a59b3cfc542c20b" providerId="LiveId" clId="{FCC55836-3935-42CC-9286-6516E17EE167}" dt="2023-12-03T15:42:28.020" v="669" actId="478"/>
          <ac:spMkLst>
            <pc:docMk/>
            <pc:sldMk cId="2582668115" sldId="266"/>
            <ac:spMk id="9" creationId="{52148656-F950-92CE-10BF-B8B989098348}"/>
          </ac:spMkLst>
        </pc:spChg>
        <pc:spChg chg="add mod">
          <ac:chgData name="Lukáš Štrbo" userId="6a59b3cfc542c20b" providerId="LiveId" clId="{FCC55836-3935-42CC-9286-6516E17EE167}" dt="2023-12-03T15:42:48.318" v="706" actId="113"/>
          <ac:spMkLst>
            <pc:docMk/>
            <pc:sldMk cId="2582668115" sldId="266"/>
            <ac:spMk id="10" creationId="{6CD0B098-3033-6F63-2C8D-B82DC8E12579}"/>
          </ac:spMkLst>
        </pc:spChg>
        <pc:picChg chg="mod">
          <ac:chgData name="Lukáš Štrbo" userId="6a59b3cfc542c20b" providerId="LiveId" clId="{FCC55836-3935-42CC-9286-6516E17EE167}" dt="2023-12-03T15:39:59.005" v="573" actId="1076"/>
          <ac:picMkLst>
            <pc:docMk/>
            <pc:sldMk cId="2582668115" sldId="266"/>
            <ac:picMk id="6" creationId="{4C70DDB7-2AAD-9BAC-26D1-7BC546595D0C}"/>
          </ac:picMkLst>
        </pc:picChg>
        <pc:picChg chg="mod">
          <ac:chgData name="Lukáš Štrbo" userId="6a59b3cfc542c20b" providerId="LiveId" clId="{FCC55836-3935-42CC-9286-6516E17EE167}" dt="2023-12-03T15:40:12.667" v="577" actId="1076"/>
          <ac:picMkLst>
            <pc:docMk/>
            <pc:sldMk cId="2582668115" sldId="266"/>
            <ac:picMk id="7" creationId="{7A4824A7-DCE6-4247-E2ED-86E22132B467}"/>
          </ac:picMkLst>
        </pc:picChg>
        <pc:picChg chg="mod">
          <ac:chgData name="Lukáš Štrbo" userId="6a59b3cfc542c20b" providerId="LiveId" clId="{FCC55836-3935-42CC-9286-6516E17EE167}" dt="2023-12-03T15:40:18.908" v="578" actId="1076"/>
          <ac:picMkLst>
            <pc:docMk/>
            <pc:sldMk cId="2582668115" sldId="266"/>
            <ac:picMk id="11" creationId="{95F148FA-B38D-5ACC-992F-15F90D511D8D}"/>
          </ac:picMkLst>
        </pc:picChg>
      </pc:sldChg>
      <pc:sldChg chg="addSp delSp modSp mod">
        <pc:chgData name="Lukáš Štrbo" userId="6a59b3cfc542c20b" providerId="LiveId" clId="{FCC55836-3935-42CC-9286-6516E17EE167}" dt="2023-12-03T16:11:21.267" v="1123" actId="20577"/>
        <pc:sldMkLst>
          <pc:docMk/>
          <pc:sldMk cId="1013707473" sldId="267"/>
        </pc:sldMkLst>
        <pc:spChg chg="del">
          <ac:chgData name="Lukáš Štrbo" userId="6a59b3cfc542c20b" providerId="LiveId" clId="{FCC55836-3935-42CC-9286-6516E17EE167}" dt="2023-12-03T16:07:16.245" v="908" actId="478"/>
          <ac:spMkLst>
            <pc:docMk/>
            <pc:sldMk cId="1013707473" sldId="267"/>
            <ac:spMk id="2" creationId="{8E822163-AD9D-3AEC-1B5C-D18A833C1630}"/>
          </ac:spMkLst>
        </pc:spChg>
        <pc:spChg chg="add del mod">
          <ac:chgData name="Lukáš Štrbo" userId="6a59b3cfc542c20b" providerId="LiveId" clId="{FCC55836-3935-42CC-9286-6516E17EE167}" dt="2023-12-03T16:07:17.766" v="909" actId="478"/>
          <ac:spMkLst>
            <pc:docMk/>
            <pc:sldMk cId="1013707473" sldId="267"/>
            <ac:spMk id="5" creationId="{FCD29CC8-AE6D-6626-425E-0DECD95BDBFE}"/>
          </ac:spMkLst>
        </pc:spChg>
        <pc:spChg chg="add mod">
          <ac:chgData name="Lukáš Štrbo" userId="6a59b3cfc542c20b" providerId="LiveId" clId="{FCC55836-3935-42CC-9286-6516E17EE167}" dt="2023-12-03T16:11:04.336" v="1099" actId="1076"/>
          <ac:spMkLst>
            <pc:docMk/>
            <pc:sldMk cId="1013707473" sldId="267"/>
            <ac:spMk id="7" creationId="{B9A9C705-0E7F-5860-659D-46974AB41C50}"/>
          </ac:spMkLst>
        </pc:spChg>
        <pc:spChg chg="add mod">
          <ac:chgData name="Lukáš Štrbo" userId="6a59b3cfc542c20b" providerId="LiveId" clId="{FCC55836-3935-42CC-9286-6516E17EE167}" dt="2023-12-03T16:11:21.267" v="1123" actId="20577"/>
          <ac:spMkLst>
            <pc:docMk/>
            <pc:sldMk cId="1013707473" sldId="267"/>
            <ac:spMk id="8" creationId="{F194F665-3EDD-F364-E9E5-F0222A44D097}"/>
          </ac:spMkLst>
        </pc:spChg>
        <pc:picChg chg="mod">
          <ac:chgData name="Lukáš Štrbo" userId="6a59b3cfc542c20b" providerId="LiveId" clId="{FCC55836-3935-42CC-9286-6516E17EE167}" dt="2023-12-03T16:10:42.901" v="1078" actId="1076"/>
          <ac:picMkLst>
            <pc:docMk/>
            <pc:sldMk cId="1013707473" sldId="267"/>
            <ac:picMk id="4" creationId="{97F13F6F-FD95-51A9-1061-0C670EF593F2}"/>
          </ac:picMkLst>
        </pc:picChg>
        <pc:picChg chg="mod">
          <ac:chgData name="Lukáš Štrbo" userId="6a59b3cfc542c20b" providerId="LiveId" clId="{FCC55836-3935-42CC-9286-6516E17EE167}" dt="2023-12-03T16:10:41.880" v="1077" actId="1076"/>
          <ac:picMkLst>
            <pc:docMk/>
            <pc:sldMk cId="1013707473" sldId="267"/>
            <ac:picMk id="6" creationId="{6E4E6F2B-21B4-83AC-8947-E6BF5FFFA0EB}"/>
          </ac:picMkLst>
        </pc:picChg>
      </pc:sldChg>
      <pc:sldChg chg="addSp delSp modSp mod">
        <pc:chgData name="Lukáš Štrbo" userId="6a59b3cfc542c20b" providerId="LiveId" clId="{FCC55836-3935-42CC-9286-6516E17EE167}" dt="2023-12-03T16:10:36.290" v="1076" actId="1076"/>
        <pc:sldMkLst>
          <pc:docMk/>
          <pc:sldMk cId="2265942125" sldId="268"/>
        </pc:sldMkLst>
        <pc:spChg chg="del mod">
          <ac:chgData name="Lukáš Štrbo" userId="6a59b3cfc542c20b" providerId="LiveId" clId="{FCC55836-3935-42CC-9286-6516E17EE167}" dt="2023-12-03T16:07:59.934" v="916" actId="478"/>
          <ac:spMkLst>
            <pc:docMk/>
            <pc:sldMk cId="2265942125" sldId="268"/>
            <ac:spMk id="2" creationId="{8E822163-AD9D-3AEC-1B5C-D18A833C1630}"/>
          </ac:spMkLst>
        </pc:spChg>
        <pc:spChg chg="add mod">
          <ac:chgData name="Lukáš Štrbo" userId="6a59b3cfc542c20b" providerId="LiveId" clId="{FCC55836-3935-42CC-9286-6516E17EE167}" dt="2023-12-03T16:09:23.812" v="996" actId="1076"/>
          <ac:spMkLst>
            <pc:docMk/>
            <pc:sldMk cId="2265942125" sldId="268"/>
            <ac:spMk id="3" creationId="{1073C80F-2A4E-71B7-55ED-5F1DCB828169}"/>
          </ac:spMkLst>
        </pc:spChg>
        <pc:spChg chg="add del mod">
          <ac:chgData name="Lukáš Štrbo" userId="6a59b3cfc542c20b" providerId="LiveId" clId="{FCC55836-3935-42CC-9286-6516E17EE167}" dt="2023-12-03T16:08:24.734" v="954" actId="478"/>
          <ac:spMkLst>
            <pc:docMk/>
            <pc:sldMk cId="2265942125" sldId="268"/>
            <ac:spMk id="6" creationId="{01D949EB-F53A-36BA-9AD2-9AA4AB2861F7}"/>
          </ac:spMkLst>
        </pc:spChg>
        <pc:spChg chg="add mod">
          <ac:chgData name="Lukáš Štrbo" userId="6a59b3cfc542c20b" providerId="LiveId" clId="{FCC55836-3935-42CC-9286-6516E17EE167}" dt="2023-12-03T16:09:28.265" v="998" actId="1076"/>
          <ac:spMkLst>
            <pc:docMk/>
            <pc:sldMk cId="2265942125" sldId="268"/>
            <ac:spMk id="7" creationId="{18ED0141-51F2-BD99-F66A-8C3CB99F2CA6}"/>
          </ac:spMkLst>
        </pc:spChg>
        <pc:spChg chg="add del mod">
          <ac:chgData name="Lukáš Štrbo" userId="6a59b3cfc542c20b" providerId="LiveId" clId="{FCC55836-3935-42CC-9286-6516E17EE167}" dt="2023-12-03T16:09:40.928" v="1006" actId="767"/>
          <ac:spMkLst>
            <pc:docMk/>
            <pc:sldMk cId="2265942125" sldId="268"/>
            <ac:spMk id="10" creationId="{A750C653-39E3-3CA6-3CAD-C32F7DF2D5AA}"/>
          </ac:spMkLst>
        </pc:spChg>
        <pc:spChg chg="add mod">
          <ac:chgData name="Lukáš Štrbo" userId="6a59b3cfc542c20b" providerId="LiveId" clId="{FCC55836-3935-42CC-9286-6516E17EE167}" dt="2023-12-03T16:10:36.290" v="1076" actId="1076"/>
          <ac:spMkLst>
            <pc:docMk/>
            <pc:sldMk cId="2265942125" sldId="268"/>
            <ac:spMk id="11" creationId="{DDE51B95-F7BD-17DD-3738-87380AB600A7}"/>
          </ac:spMkLst>
        </pc:spChg>
        <pc:picChg chg="mod">
          <ac:chgData name="Lukáš Štrbo" userId="6a59b3cfc542c20b" providerId="LiveId" clId="{FCC55836-3935-42CC-9286-6516E17EE167}" dt="2023-12-03T16:09:25.219" v="997" actId="1076"/>
          <ac:picMkLst>
            <pc:docMk/>
            <pc:sldMk cId="2265942125" sldId="268"/>
            <ac:picMk id="5" creationId="{B5B3B07A-C805-82B1-8B7A-04ED43DB0927}"/>
          </ac:picMkLst>
        </pc:picChg>
        <pc:picChg chg="mod">
          <ac:chgData name="Lukáš Štrbo" userId="6a59b3cfc542c20b" providerId="LiveId" clId="{FCC55836-3935-42CC-9286-6516E17EE167}" dt="2023-12-03T16:09:32.230" v="999" actId="1076"/>
          <ac:picMkLst>
            <pc:docMk/>
            <pc:sldMk cId="2265942125" sldId="268"/>
            <ac:picMk id="8" creationId="{A1751FDA-ADAB-F206-4282-6A4438CBA608}"/>
          </ac:picMkLst>
        </pc:picChg>
        <pc:picChg chg="mod">
          <ac:chgData name="Lukáš Štrbo" userId="6a59b3cfc542c20b" providerId="LiveId" clId="{FCC55836-3935-42CC-9286-6516E17EE167}" dt="2023-12-03T16:09:34.221" v="1000" actId="1076"/>
          <ac:picMkLst>
            <pc:docMk/>
            <pc:sldMk cId="2265942125" sldId="268"/>
            <ac:picMk id="9" creationId="{349AC36C-40E4-9F7D-C7E5-2E45CA505ADB}"/>
          </ac:picMkLst>
        </pc:picChg>
      </pc:sldChg>
      <pc:sldChg chg="addSp delSp modSp new mod setBg">
        <pc:chgData name="Lukáš Štrbo" userId="6a59b3cfc542c20b" providerId="LiveId" clId="{FCC55836-3935-42CC-9286-6516E17EE167}" dt="2023-12-03T15:31:29.616" v="511" actId="1076"/>
        <pc:sldMkLst>
          <pc:docMk/>
          <pc:sldMk cId="2989933234" sldId="269"/>
        </pc:sldMkLst>
        <pc:spChg chg="mod">
          <ac:chgData name="Lukáš Štrbo" userId="6a59b3cfc542c20b" providerId="LiveId" clId="{FCC55836-3935-42CC-9286-6516E17EE167}" dt="2023-12-03T15:31:17.098" v="504" actId="1076"/>
          <ac:spMkLst>
            <pc:docMk/>
            <pc:sldMk cId="2989933234" sldId="269"/>
            <ac:spMk id="2" creationId="{06630822-2ABD-6A69-F5FE-1B980C6E7961}"/>
          </ac:spMkLst>
        </pc:spChg>
        <pc:spChg chg="mod ord">
          <ac:chgData name="Lukáš Štrbo" userId="6a59b3cfc542c20b" providerId="LiveId" clId="{FCC55836-3935-42CC-9286-6516E17EE167}" dt="2023-12-03T15:31:29.616" v="511" actId="1076"/>
          <ac:spMkLst>
            <pc:docMk/>
            <pc:sldMk cId="2989933234" sldId="269"/>
            <ac:spMk id="3" creationId="{482FD9C8-84A3-F601-5F85-03B5337C320F}"/>
          </ac:spMkLst>
        </pc:spChg>
        <pc:spChg chg="add del">
          <ac:chgData name="Lukáš Štrbo" userId="6a59b3cfc542c20b" providerId="LiveId" clId="{FCC55836-3935-42CC-9286-6516E17EE167}" dt="2023-12-03T15:31:03.042" v="501" actId="26606"/>
          <ac:spMkLst>
            <pc:docMk/>
            <pc:sldMk cId="2989933234" sldId="269"/>
            <ac:spMk id="2055" creationId="{B937640E-EF7A-4A6C-A950-D12B7D5C923E}"/>
          </ac:spMkLst>
        </pc:spChg>
        <pc:spChg chg="add del">
          <ac:chgData name="Lukáš Štrbo" userId="6a59b3cfc542c20b" providerId="LiveId" clId="{FCC55836-3935-42CC-9286-6516E17EE167}" dt="2023-12-03T15:31:03.042" v="501" actId="26606"/>
          <ac:spMkLst>
            <pc:docMk/>
            <pc:sldMk cId="2989933234" sldId="269"/>
            <ac:spMk id="2057" creationId="{76ADA084-C86B-4F3C-8077-6A8999CC4632}"/>
          </ac:spMkLst>
        </pc:spChg>
        <pc:spChg chg="add">
          <ac:chgData name="Lukáš Štrbo" userId="6a59b3cfc542c20b" providerId="LiveId" clId="{FCC55836-3935-42CC-9286-6516E17EE167}" dt="2023-12-03T15:31:03.042" v="501" actId="26606"/>
          <ac:spMkLst>
            <pc:docMk/>
            <pc:sldMk cId="2989933234" sldId="269"/>
            <ac:spMk id="2062" creationId="{B937640E-EF7A-4A6C-A950-D12B7D5C923E}"/>
          </ac:spMkLst>
        </pc:spChg>
        <pc:spChg chg="add">
          <ac:chgData name="Lukáš Štrbo" userId="6a59b3cfc542c20b" providerId="LiveId" clId="{FCC55836-3935-42CC-9286-6516E17EE167}" dt="2023-12-03T15:31:03.042" v="501" actId="26606"/>
          <ac:spMkLst>
            <pc:docMk/>
            <pc:sldMk cId="2989933234" sldId="269"/>
            <ac:spMk id="2064" creationId="{76ADA084-C86B-4F3C-8077-6A8999CC4632}"/>
          </ac:spMkLst>
        </pc:spChg>
        <pc:picChg chg="add del mod">
          <ac:chgData name="Lukáš Štrbo" userId="6a59b3cfc542c20b" providerId="LiveId" clId="{FCC55836-3935-42CC-9286-6516E17EE167}" dt="2023-12-03T15:30:56.354" v="499" actId="478"/>
          <ac:picMkLst>
            <pc:docMk/>
            <pc:sldMk cId="2989933234" sldId="269"/>
            <ac:picMk id="2050" creationId="{3DDDCA12-F771-8571-1EDB-62CF2471C846}"/>
          </ac:picMkLst>
        </pc:picChg>
        <pc:picChg chg="add mod">
          <ac:chgData name="Lukáš Štrbo" userId="6a59b3cfc542c20b" providerId="LiveId" clId="{FCC55836-3935-42CC-9286-6516E17EE167}" dt="2023-12-03T15:31:03.042" v="501" actId="26606"/>
          <ac:picMkLst>
            <pc:docMk/>
            <pc:sldMk cId="2989933234" sldId="269"/>
            <ac:picMk id="2052" creationId="{4FAE9867-E075-1B0C-6C48-5AD9B573EC41}"/>
          </ac:picMkLst>
        </pc:picChg>
      </pc:sldChg>
      <pc:sldChg chg="addSp modSp new mod setBg">
        <pc:chgData name="Lukáš Štrbo" userId="6a59b3cfc542c20b" providerId="LiveId" clId="{FCC55836-3935-42CC-9286-6516E17EE167}" dt="2023-12-04T20:39:16.716" v="1785"/>
        <pc:sldMkLst>
          <pc:docMk/>
          <pc:sldMk cId="3038170307" sldId="270"/>
        </pc:sldMkLst>
        <pc:spChg chg="mod">
          <ac:chgData name="Lukáš Štrbo" userId="6a59b3cfc542c20b" providerId="LiveId" clId="{FCC55836-3935-42CC-9286-6516E17EE167}" dt="2023-12-03T15:28:57.439" v="494" actId="26606"/>
          <ac:spMkLst>
            <pc:docMk/>
            <pc:sldMk cId="3038170307" sldId="270"/>
            <ac:spMk id="2" creationId="{696A17F3-A3E0-E07D-C3DC-F58767D95E53}"/>
          </ac:spMkLst>
        </pc:spChg>
        <pc:spChg chg="mod">
          <ac:chgData name="Lukáš Štrbo" userId="6a59b3cfc542c20b" providerId="LiveId" clId="{FCC55836-3935-42CC-9286-6516E17EE167}" dt="2023-12-04T20:39:16.716" v="1785"/>
          <ac:spMkLst>
            <pc:docMk/>
            <pc:sldMk cId="3038170307" sldId="270"/>
            <ac:spMk id="3" creationId="{D994FBB3-B924-E5ED-DD11-819BE538211D}"/>
          </ac:spMkLst>
        </pc:spChg>
        <pc:spChg chg="add">
          <ac:chgData name="Lukáš Štrbo" userId="6a59b3cfc542c20b" providerId="LiveId" clId="{FCC55836-3935-42CC-9286-6516E17EE167}" dt="2023-12-03T15:28:57.439" v="494" actId="26606"/>
          <ac:spMkLst>
            <pc:docMk/>
            <pc:sldMk cId="3038170307" sldId="270"/>
            <ac:spMk id="1031" creationId="{06E15305-164C-44CD-9E0F-420C2DC1B32A}"/>
          </ac:spMkLst>
        </pc:spChg>
        <pc:spChg chg="add">
          <ac:chgData name="Lukáš Štrbo" userId="6a59b3cfc542c20b" providerId="LiveId" clId="{FCC55836-3935-42CC-9286-6516E17EE167}" dt="2023-12-03T15:28:57.439" v="494" actId="26606"/>
          <ac:spMkLst>
            <pc:docMk/>
            <pc:sldMk cId="3038170307" sldId="270"/>
            <ac:spMk id="1033" creationId="{065D938D-4DEA-46C4-A62E-9ABD23F87178}"/>
          </ac:spMkLst>
        </pc:spChg>
        <pc:picChg chg="add mod">
          <ac:chgData name="Lukáš Štrbo" userId="6a59b3cfc542c20b" providerId="LiveId" clId="{FCC55836-3935-42CC-9286-6516E17EE167}" dt="2023-12-03T15:28:57.439" v="494" actId="26606"/>
          <ac:picMkLst>
            <pc:docMk/>
            <pc:sldMk cId="3038170307" sldId="270"/>
            <ac:picMk id="1026" creationId="{55E848FF-AF63-5D05-DC6E-9045B2E2AD38}"/>
          </ac:picMkLst>
        </pc:picChg>
      </pc:sldChg>
      <pc:sldChg chg="addSp delSp modSp new del mod setBg setClrOvrMap">
        <pc:chgData name="Lukáš Štrbo" userId="6a59b3cfc542c20b" providerId="LiveId" clId="{FCC55836-3935-42CC-9286-6516E17EE167}" dt="2023-12-03T15:36:20.951" v="554" actId="47"/>
        <pc:sldMkLst>
          <pc:docMk/>
          <pc:sldMk cId="2055682933" sldId="271"/>
        </pc:sldMkLst>
        <pc:spChg chg="del mod ord">
          <ac:chgData name="Lukáš Štrbo" userId="6a59b3cfc542c20b" providerId="LiveId" clId="{FCC55836-3935-42CC-9286-6516E17EE167}" dt="2023-12-03T15:36:19.843" v="553" actId="478"/>
          <ac:spMkLst>
            <pc:docMk/>
            <pc:sldMk cId="2055682933" sldId="271"/>
            <ac:spMk id="2" creationId="{43CBFFD1-DD8C-4872-C653-833DA6E3B1E0}"/>
          </ac:spMkLst>
        </pc:spChg>
        <pc:spChg chg="add mod">
          <ac:chgData name="Lukáš Štrbo" userId="6a59b3cfc542c20b" providerId="LiveId" clId="{FCC55836-3935-42CC-9286-6516E17EE167}" dt="2023-12-03T15:36:19.843" v="553" actId="478"/>
          <ac:spMkLst>
            <pc:docMk/>
            <pc:sldMk cId="2055682933" sldId="271"/>
            <ac:spMk id="6" creationId="{7577B289-CA0D-1BC3-6E2C-1DD4C3E56CC5}"/>
          </ac:spMkLst>
        </pc:spChg>
        <pc:spChg chg="add del">
          <ac:chgData name="Lukáš Štrbo" userId="6a59b3cfc542c20b" providerId="LiveId" clId="{FCC55836-3935-42CC-9286-6516E17EE167}" dt="2023-12-03T15:36:05.089" v="547" actId="26606"/>
          <ac:spMkLst>
            <pc:docMk/>
            <pc:sldMk cId="2055682933" sldId="271"/>
            <ac:spMk id="9" creationId="{042E603F-28B7-4831-BF23-65FBAB13D5FB}"/>
          </ac:spMkLst>
        </pc:spChg>
        <pc:spChg chg="add del">
          <ac:chgData name="Lukáš Štrbo" userId="6a59b3cfc542c20b" providerId="LiveId" clId="{FCC55836-3935-42CC-9286-6516E17EE167}" dt="2023-12-03T15:36:05.089" v="547" actId="26606"/>
          <ac:spMkLst>
            <pc:docMk/>
            <pc:sldMk cId="2055682933" sldId="271"/>
            <ac:spMk id="11" creationId="{4D39700F-2B10-4402-A7DD-06EE2245880D}"/>
          </ac:spMkLst>
        </pc:spChg>
        <pc:spChg chg="add del">
          <ac:chgData name="Lukáš Štrbo" userId="6a59b3cfc542c20b" providerId="LiveId" clId="{FCC55836-3935-42CC-9286-6516E17EE167}" dt="2023-12-03T15:36:05.089" v="547" actId="26606"/>
          <ac:spMkLst>
            <pc:docMk/>
            <pc:sldMk cId="2055682933" sldId="271"/>
            <ac:spMk id="13" creationId="{06E15305-164C-44CD-9E0F-420C2DC1B32A}"/>
          </ac:spMkLst>
        </pc:spChg>
        <pc:spChg chg="add del">
          <ac:chgData name="Lukáš Štrbo" userId="6a59b3cfc542c20b" providerId="LiveId" clId="{FCC55836-3935-42CC-9286-6516E17EE167}" dt="2023-12-03T15:36:09.416" v="549" actId="26606"/>
          <ac:spMkLst>
            <pc:docMk/>
            <pc:sldMk cId="2055682933" sldId="271"/>
            <ac:spMk id="15" creationId="{1A85303E-1D59-4477-A849-22C7FEACDCE7}"/>
          </ac:spMkLst>
        </pc:spChg>
        <pc:spChg chg="add del">
          <ac:chgData name="Lukáš Štrbo" userId="6a59b3cfc542c20b" providerId="LiveId" clId="{FCC55836-3935-42CC-9286-6516E17EE167}" dt="2023-12-03T15:36:09.416" v="549" actId="26606"/>
          <ac:spMkLst>
            <pc:docMk/>
            <pc:sldMk cId="2055682933" sldId="271"/>
            <ac:spMk id="16" creationId="{042E603F-28B7-4831-BF23-65FBAB13D5FB}"/>
          </ac:spMkLst>
        </pc:spChg>
        <pc:spChg chg="add del">
          <ac:chgData name="Lukáš Štrbo" userId="6a59b3cfc542c20b" providerId="LiveId" clId="{FCC55836-3935-42CC-9286-6516E17EE167}" dt="2023-12-03T15:36:09.416" v="549" actId="26606"/>
          <ac:spMkLst>
            <pc:docMk/>
            <pc:sldMk cId="2055682933" sldId="271"/>
            <ac:spMk id="17" creationId="{4D39700F-2B10-4402-A7DD-06EE2245880D}"/>
          </ac:spMkLst>
        </pc:spChg>
        <pc:spChg chg="add del">
          <ac:chgData name="Lukáš Štrbo" userId="6a59b3cfc542c20b" providerId="LiveId" clId="{FCC55836-3935-42CC-9286-6516E17EE167}" dt="2023-12-03T15:36:09.416" v="549" actId="26606"/>
          <ac:spMkLst>
            <pc:docMk/>
            <pc:sldMk cId="2055682933" sldId="271"/>
            <ac:spMk id="18" creationId="{68CA250C-CF5A-4736-9249-D6111F7C5545}"/>
          </ac:spMkLst>
        </pc:spChg>
        <pc:spChg chg="add">
          <ac:chgData name="Lukáš Štrbo" userId="6a59b3cfc542c20b" providerId="LiveId" clId="{FCC55836-3935-42CC-9286-6516E17EE167}" dt="2023-12-03T15:36:09.494" v="550" actId="26606"/>
          <ac:spMkLst>
            <pc:docMk/>
            <pc:sldMk cId="2055682933" sldId="271"/>
            <ac:spMk id="20" creationId="{042E603F-28B7-4831-BF23-65FBAB13D5FB}"/>
          </ac:spMkLst>
        </pc:spChg>
        <pc:spChg chg="add">
          <ac:chgData name="Lukáš Štrbo" userId="6a59b3cfc542c20b" providerId="LiveId" clId="{FCC55836-3935-42CC-9286-6516E17EE167}" dt="2023-12-03T15:36:09.494" v="550" actId="26606"/>
          <ac:spMkLst>
            <pc:docMk/>
            <pc:sldMk cId="2055682933" sldId="271"/>
            <ac:spMk id="21" creationId="{4D39700F-2B10-4402-A7DD-06EE2245880D}"/>
          </ac:spMkLst>
        </pc:spChg>
        <pc:spChg chg="add">
          <ac:chgData name="Lukáš Štrbo" userId="6a59b3cfc542c20b" providerId="LiveId" clId="{FCC55836-3935-42CC-9286-6516E17EE167}" dt="2023-12-03T15:36:09.494" v="550" actId="26606"/>
          <ac:spMkLst>
            <pc:docMk/>
            <pc:sldMk cId="2055682933" sldId="271"/>
            <ac:spMk id="22" creationId="{31BC8F63-97F8-423D-89DA-297A1A408EF8}"/>
          </ac:spMkLst>
        </pc:spChg>
        <pc:spChg chg="add">
          <ac:chgData name="Lukáš Štrbo" userId="6a59b3cfc542c20b" providerId="LiveId" clId="{FCC55836-3935-42CC-9286-6516E17EE167}" dt="2023-12-03T15:36:09.494" v="550" actId="26606"/>
          <ac:spMkLst>
            <pc:docMk/>
            <pc:sldMk cId="2055682933" sldId="271"/>
            <ac:spMk id="23" creationId="{3BBAB87D-2851-4F58-8AE4-FCF1D7413598}"/>
          </ac:spMkLst>
        </pc:spChg>
        <pc:spChg chg="add">
          <ac:chgData name="Lukáš Štrbo" userId="6a59b3cfc542c20b" providerId="LiveId" clId="{FCC55836-3935-42CC-9286-6516E17EE167}" dt="2023-12-03T15:36:09.494" v="550" actId="26606"/>
          <ac:spMkLst>
            <pc:docMk/>
            <pc:sldMk cId="2055682933" sldId="271"/>
            <ac:spMk id="24" creationId="{396CFDFE-8E78-4E0B-8719-596F3ACB92F6}"/>
          </ac:spMkLst>
        </pc:spChg>
        <pc:picChg chg="add del mod">
          <ac:chgData name="Lukáš Štrbo" userId="6a59b3cfc542c20b" providerId="LiveId" clId="{FCC55836-3935-42CC-9286-6516E17EE167}" dt="2023-12-03T15:36:17.991" v="552" actId="478"/>
          <ac:picMkLst>
            <pc:docMk/>
            <pc:sldMk cId="2055682933" sldId="271"/>
            <ac:picMk id="4" creationId="{D3828DC5-E54B-6E89-0C91-0A3545DE0151}"/>
          </ac:picMkLst>
        </pc:picChg>
      </pc:sldChg>
      <pc:sldChg chg="addSp modSp new mod setBg">
        <pc:chgData name="Lukáš Štrbo" userId="6a59b3cfc542c20b" providerId="LiveId" clId="{FCC55836-3935-42CC-9286-6516E17EE167}" dt="2023-12-03T16:04:43.157" v="870" actId="1076"/>
        <pc:sldMkLst>
          <pc:docMk/>
          <pc:sldMk cId="3603156333" sldId="271"/>
        </pc:sldMkLst>
        <pc:spChg chg="mod">
          <ac:chgData name="Lukáš Štrbo" userId="6a59b3cfc542c20b" providerId="LiveId" clId="{FCC55836-3935-42CC-9286-6516E17EE167}" dt="2023-12-03T16:04:43.157" v="870" actId="1076"/>
          <ac:spMkLst>
            <pc:docMk/>
            <pc:sldMk cId="3603156333" sldId="271"/>
            <ac:spMk id="2" creationId="{16ACB7AB-8074-C7E9-E7EA-B2D90B2784C8}"/>
          </ac:spMkLst>
        </pc:spChg>
        <pc:spChg chg="add">
          <ac:chgData name="Lukáš Štrbo" userId="6a59b3cfc542c20b" providerId="LiveId" clId="{FCC55836-3935-42CC-9286-6516E17EE167}" dt="2023-12-03T15:59:56.583" v="843" actId="26606"/>
          <ac:spMkLst>
            <pc:docMk/>
            <pc:sldMk cId="3603156333" sldId="271"/>
            <ac:spMk id="9" creationId="{042E603F-28B7-4831-BF23-65FBAB13D5FB}"/>
          </ac:spMkLst>
        </pc:spChg>
        <pc:spChg chg="add">
          <ac:chgData name="Lukáš Štrbo" userId="6a59b3cfc542c20b" providerId="LiveId" clId="{FCC55836-3935-42CC-9286-6516E17EE167}" dt="2023-12-03T15:59:56.583" v="843" actId="26606"/>
          <ac:spMkLst>
            <pc:docMk/>
            <pc:sldMk cId="3603156333" sldId="271"/>
            <ac:spMk id="11" creationId="{4D39700F-2B10-4402-A7DD-06EE2245880D}"/>
          </ac:spMkLst>
        </pc:spChg>
        <pc:spChg chg="add">
          <ac:chgData name="Lukáš Štrbo" userId="6a59b3cfc542c20b" providerId="LiveId" clId="{FCC55836-3935-42CC-9286-6516E17EE167}" dt="2023-12-03T15:59:56.583" v="843" actId="26606"/>
          <ac:spMkLst>
            <pc:docMk/>
            <pc:sldMk cId="3603156333" sldId="271"/>
            <ac:spMk id="13" creationId="{68CA250C-CF5A-4736-9249-D6111F7C5545}"/>
          </ac:spMkLst>
        </pc:spChg>
        <pc:spChg chg="add">
          <ac:chgData name="Lukáš Štrbo" userId="6a59b3cfc542c20b" providerId="LiveId" clId="{FCC55836-3935-42CC-9286-6516E17EE167}" dt="2023-12-03T15:59:56.583" v="843" actId="26606"/>
          <ac:spMkLst>
            <pc:docMk/>
            <pc:sldMk cId="3603156333" sldId="271"/>
            <ac:spMk id="15" creationId="{032274B4-B001-4088-B01D-E6999509E268}"/>
          </ac:spMkLst>
        </pc:spChg>
        <pc:picChg chg="add mod">
          <ac:chgData name="Lukáš Štrbo" userId="6a59b3cfc542c20b" providerId="LiveId" clId="{FCC55836-3935-42CC-9286-6516E17EE167}" dt="2023-12-03T15:59:56.583" v="843" actId="26606"/>
          <ac:picMkLst>
            <pc:docMk/>
            <pc:sldMk cId="3603156333" sldId="271"/>
            <ac:picMk id="4" creationId="{ED5B5D46-C7EA-2F73-BF59-1988A526F1D2}"/>
          </ac:picMkLst>
        </pc:picChg>
      </pc:sldChg>
      <pc:sldChg chg="addSp modSp new mod setBg">
        <pc:chgData name="Lukáš Štrbo" userId="6a59b3cfc542c20b" providerId="LiveId" clId="{FCC55836-3935-42CC-9286-6516E17EE167}" dt="2023-12-03T16:05:04.410" v="907" actId="26606"/>
        <pc:sldMkLst>
          <pc:docMk/>
          <pc:sldMk cId="387605136" sldId="272"/>
        </pc:sldMkLst>
        <pc:spChg chg="mod">
          <ac:chgData name="Lukáš Štrbo" userId="6a59b3cfc542c20b" providerId="LiveId" clId="{FCC55836-3935-42CC-9286-6516E17EE167}" dt="2023-12-03T16:05:04.410" v="907" actId="26606"/>
          <ac:spMkLst>
            <pc:docMk/>
            <pc:sldMk cId="387605136" sldId="272"/>
            <ac:spMk id="2" creationId="{99C26C97-A28A-BB27-F17C-5CA63E0DABC4}"/>
          </ac:spMkLst>
        </pc:spChg>
        <pc:spChg chg="add">
          <ac:chgData name="Lukáš Štrbo" userId="6a59b3cfc542c20b" providerId="LiveId" clId="{FCC55836-3935-42CC-9286-6516E17EE167}" dt="2023-12-03T16:05:04.410" v="907" actId="26606"/>
          <ac:spMkLst>
            <pc:docMk/>
            <pc:sldMk cId="387605136" sldId="272"/>
            <ac:spMk id="3079" creationId="{042E603F-28B7-4831-BF23-65FBAB13D5FB}"/>
          </ac:spMkLst>
        </pc:spChg>
        <pc:spChg chg="add">
          <ac:chgData name="Lukáš Štrbo" userId="6a59b3cfc542c20b" providerId="LiveId" clId="{FCC55836-3935-42CC-9286-6516E17EE167}" dt="2023-12-03T16:05:04.410" v="907" actId="26606"/>
          <ac:spMkLst>
            <pc:docMk/>
            <pc:sldMk cId="387605136" sldId="272"/>
            <ac:spMk id="3081" creationId="{4D39700F-2B10-4402-A7DD-06EE2245880D}"/>
          </ac:spMkLst>
        </pc:spChg>
        <pc:spChg chg="add">
          <ac:chgData name="Lukáš Štrbo" userId="6a59b3cfc542c20b" providerId="LiveId" clId="{FCC55836-3935-42CC-9286-6516E17EE167}" dt="2023-12-03T16:05:04.410" v="907" actId="26606"/>
          <ac:spMkLst>
            <pc:docMk/>
            <pc:sldMk cId="387605136" sldId="272"/>
            <ac:spMk id="3083" creationId="{68CA250C-CF5A-4736-9249-D6111F7C5545}"/>
          </ac:spMkLst>
        </pc:spChg>
        <pc:spChg chg="add">
          <ac:chgData name="Lukáš Štrbo" userId="6a59b3cfc542c20b" providerId="LiveId" clId="{FCC55836-3935-42CC-9286-6516E17EE167}" dt="2023-12-03T16:05:04.410" v="907" actId="26606"/>
          <ac:spMkLst>
            <pc:docMk/>
            <pc:sldMk cId="387605136" sldId="272"/>
            <ac:spMk id="3085" creationId="{0447CD69-BCF9-4A64-B6B4-5FDB3B94C4E2}"/>
          </ac:spMkLst>
        </pc:spChg>
        <pc:picChg chg="add mod">
          <ac:chgData name="Lukáš Štrbo" userId="6a59b3cfc542c20b" providerId="LiveId" clId="{FCC55836-3935-42CC-9286-6516E17EE167}" dt="2023-12-03T16:05:04.410" v="907" actId="26606"/>
          <ac:picMkLst>
            <pc:docMk/>
            <pc:sldMk cId="387605136" sldId="272"/>
            <ac:picMk id="3074" creationId="{72471498-6EE7-1ECE-8EED-765CF7FC7C3E}"/>
          </ac:picMkLst>
        </pc:picChg>
      </pc:sldChg>
      <pc:sldChg chg="addSp delSp modSp new mod setBg addAnim modAnim">
        <pc:chgData name="Lukáš Štrbo" userId="6a59b3cfc542c20b" providerId="LiveId" clId="{FCC55836-3935-42CC-9286-6516E17EE167}" dt="2023-12-03T17:14:32.814" v="1708"/>
        <pc:sldMkLst>
          <pc:docMk/>
          <pc:sldMk cId="338536466" sldId="273"/>
        </pc:sldMkLst>
        <pc:spChg chg="mod ord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2" creationId="{F249E08E-FA71-0618-8F17-580D7019A612}"/>
          </ac:spMkLst>
        </pc:spChg>
        <pc:spChg chg="add del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9" creationId="{042E603F-28B7-4831-BF23-65FBAB13D5FB}"/>
          </ac:spMkLst>
        </pc:spChg>
        <pc:spChg chg="add del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11" creationId="{4D39700F-2B10-4402-A7DD-06EE2245880D}"/>
          </ac:spMkLst>
        </pc:spChg>
        <pc:spChg chg="add del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13" creationId="{68CA250C-CF5A-4736-9249-D6111F7C5545}"/>
          </ac:spMkLst>
        </pc:spChg>
        <pc:spChg chg="add del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15" creationId="{032274B4-B001-4088-B01D-E6999509E268}"/>
          </ac:spMkLst>
        </pc:spChg>
        <pc:spChg chg="add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20" creationId="{042E603F-28B7-4831-BF23-65FBAB13D5FB}"/>
          </ac:spMkLst>
        </pc:spChg>
        <pc:spChg chg="add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22" creationId="{4D39700F-2B10-4402-A7DD-06EE2245880D}"/>
          </ac:spMkLst>
        </pc:spChg>
        <pc:spChg chg="add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24" creationId="{6DA65B90-7B06-4499-91BA-CDDD36132481}"/>
          </ac:spMkLst>
        </pc:spChg>
        <pc:spChg chg="add">
          <ac:chgData name="Lukáš Štrbo" userId="6a59b3cfc542c20b" providerId="LiveId" clId="{FCC55836-3935-42CC-9286-6516E17EE167}" dt="2023-12-03T16:50:14.550" v="1463" actId="26606"/>
          <ac:spMkLst>
            <pc:docMk/>
            <pc:sldMk cId="338536466" sldId="273"/>
            <ac:spMk id="26" creationId="{389C36E1-2D95-402F-A472-3E6699BE2622}"/>
          </ac:spMkLst>
        </pc:spChg>
        <pc:picChg chg="add del mod">
          <ac:chgData name="Lukáš Štrbo" userId="6a59b3cfc542c20b" providerId="LiveId" clId="{FCC55836-3935-42CC-9286-6516E17EE167}" dt="2023-12-03T16:49:55.241" v="1459" actId="478"/>
          <ac:picMkLst>
            <pc:docMk/>
            <pc:sldMk cId="338536466" sldId="273"/>
            <ac:picMk id="4" creationId="{B0EAE017-4C5A-8296-765F-DEFD0C5543BA}"/>
          </ac:picMkLst>
        </pc:picChg>
        <pc:picChg chg="add mod modCrop">
          <ac:chgData name="Lukáš Štrbo" userId="6a59b3cfc542c20b" providerId="LiveId" clId="{FCC55836-3935-42CC-9286-6516E17EE167}" dt="2023-12-03T16:50:44.602" v="1472" actId="18131"/>
          <ac:picMkLst>
            <pc:docMk/>
            <pc:sldMk cId="338536466" sldId="273"/>
            <ac:picMk id="6" creationId="{99878223-1AE6-6541-DC3D-FEFCC9C61C04}"/>
          </ac:picMkLst>
        </pc:picChg>
      </pc:sldChg>
      <pc:sldChg chg="addSp modSp new add del mod">
        <pc:chgData name="Lukáš Štrbo" userId="6a59b3cfc542c20b" providerId="LiveId" clId="{FCC55836-3935-42CC-9286-6516E17EE167}" dt="2023-12-03T16:57:32.936" v="1535" actId="20577"/>
        <pc:sldMkLst>
          <pc:docMk/>
          <pc:sldMk cId="607774608" sldId="274"/>
        </pc:sldMkLst>
        <pc:spChg chg="mod">
          <ac:chgData name="Lukáš Štrbo" userId="6a59b3cfc542c20b" providerId="LiveId" clId="{FCC55836-3935-42CC-9286-6516E17EE167}" dt="2023-12-03T16:57:18.243" v="1531" actId="14100"/>
          <ac:spMkLst>
            <pc:docMk/>
            <pc:sldMk cId="607774608" sldId="274"/>
            <ac:spMk id="2" creationId="{50793C4F-1E74-34D6-5EA3-EFF127C98FF3}"/>
          </ac:spMkLst>
        </pc:spChg>
        <pc:spChg chg="mod">
          <ac:chgData name="Lukáš Štrbo" userId="6a59b3cfc542c20b" providerId="LiveId" clId="{FCC55836-3935-42CC-9286-6516E17EE167}" dt="2023-12-03T16:57:32.936" v="1535" actId="20577"/>
          <ac:spMkLst>
            <pc:docMk/>
            <pc:sldMk cId="607774608" sldId="274"/>
            <ac:spMk id="3" creationId="{BC2A2CA3-1E8F-7A6D-FA97-A48BBFC509FC}"/>
          </ac:spMkLst>
        </pc:spChg>
        <pc:picChg chg="add mod">
          <ac:chgData name="Lukáš Štrbo" userId="6a59b3cfc542c20b" providerId="LiveId" clId="{FCC55836-3935-42CC-9286-6516E17EE167}" dt="2023-12-03T16:57:25.872" v="1534" actId="1076"/>
          <ac:picMkLst>
            <pc:docMk/>
            <pc:sldMk cId="607774608" sldId="274"/>
            <ac:picMk id="5" creationId="{063980EE-DE1C-F539-484B-FA874788A489}"/>
          </ac:picMkLst>
        </pc:picChg>
      </pc:sldChg>
      <pc:sldChg chg="addSp delSp modSp add mod modNotesTx">
        <pc:chgData name="Lukáš Štrbo" userId="6a59b3cfc542c20b" providerId="LiveId" clId="{FCC55836-3935-42CC-9286-6516E17EE167}" dt="2023-12-03T17:13:27.438" v="1707" actId="14100"/>
        <pc:sldMkLst>
          <pc:docMk/>
          <pc:sldMk cId="2278541109" sldId="275"/>
        </pc:sldMkLst>
        <pc:spChg chg="mod">
          <ac:chgData name="Lukáš Štrbo" userId="6a59b3cfc542c20b" providerId="LiveId" clId="{FCC55836-3935-42CC-9286-6516E17EE167}" dt="2023-12-03T17:08:38.746" v="1590" actId="255"/>
          <ac:spMkLst>
            <pc:docMk/>
            <pc:sldMk cId="2278541109" sldId="275"/>
            <ac:spMk id="2" creationId="{50793C4F-1E74-34D6-5EA3-EFF127C98FF3}"/>
          </ac:spMkLst>
        </pc:spChg>
        <pc:spChg chg="mod">
          <ac:chgData name="Lukáš Štrbo" userId="6a59b3cfc542c20b" providerId="LiveId" clId="{FCC55836-3935-42CC-9286-6516E17EE167}" dt="2023-12-03T17:12:27.761" v="1692" actId="20577"/>
          <ac:spMkLst>
            <pc:docMk/>
            <pc:sldMk cId="2278541109" sldId="275"/>
            <ac:spMk id="3" creationId="{BC2A2CA3-1E8F-7A6D-FA97-A48BBFC509FC}"/>
          </ac:spMkLst>
        </pc:spChg>
        <pc:picChg chg="del">
          <ac:chgData name="Lukáš Štrbo" userId="6a59b3cfc542c20b" providerId="LiveId" clId="{FCC55836-3935-42CC-9286-6516E17EE167}" dt="2023-12-03T17:07:43.331" v="1575" actId="478"/>
          <ac:picMkLst>
            <pc:docMk/>
            <pc:sldMk cId="2278541109" sldId="275"/>
            <ac:picMk id="5" creationId="{063980EE-DE1C-F539-484B-FA874788A489}"/>
          </ac:picMkLst>
        </pc:picChg>
        <pc:picChg chg="add mod">
          <ac:chgData name="Lukáš Štrbo" userId="6a59b3cfc542c20b" providerId="LiveId" clId="{FCC55836-3935-42CC-9286-6516E17EE167}" dt="2023-12-03T17:10:46.286" v="1666" actId="1076"/>
          <ac:picMkLst>
            <pc:docMk/>
            <pc:sldMk cId="2278541109" sldId="275"/>
            <ac:picMk id="6" creationId="{561E65E3-2FCF-0871-9938-5EAE8C290EF4}"/>
          </ac:picMkLst>
        </pc:picChg>
        <pc:picChg chg="add mod">
          <ac:chgData name="Lukáš Štrbo" userId="6a59b3cfc542c20b" providerId="LiveId" clId="{FCC55836-3935-42CC-9286-6516E17EE167}" dt="2023-12-03T17:10:48.977" v="1667" actId="1076"/>
          <ac:picMkLst>
            <pc:docMk/>
            <pc:sldMk cId="2278541109" sldId="275"/>
            <ac:picMk id="8" creationId="{9FBFBAF7-2FE0-1007-C8B7-67CCA538B44B}"/>
          </ac:picMkLst>
        </pc:picChg>
        <pc:picChg chg="add mod">
          <ac:chgData name="Lukáš Štrbo" userId="6a59b3cfc542c20b" providerId="LiveId" clId="{FCC55836-3935-42CC-9286-6516E17EE167}" dt="2023-12-03T17:10:34.810" v="1660" actId="1076"/>
          <ac:picMkLst>
            <pc:docMk/>
            <pc:sldMk cId="2278541109" sldId="275"/>
            <ac:picMk id="10" creationId="{F98CD160-04F8-1580-59EB-D351F3192FB0}"/>
          </ac:picMkLst>
        </pc:picChg>
        <pc:picChg chg="add mod">
          <ac:chgData name="Lukáš Štrbo" userId="6a59b3cfc542c20b" providerId="LiveId" clId="{FCC55836-3935-42CC-9286-6516E17EE167}" dt="2023-12-03T17:12:57.891" v="1701" actId="1076"/>
          <ac:picMkLst>
            <pc:docMk/>
            <pc:sldMk cId="2278541109" sldId="275"/>
            <ac:picMk id="22" creationId="{C2E41315-0D33-F1E4-2930-962DF27606A5}"/>
          </ac:picMkLst>
        </pc:picChg>
        <pc:cxnChg chg="add mod">
          <ac:chgData name="Lukáš Štrbo" userId="6a59b3cfc542c20b" providerId="LiveId" clId="{FCC55836-3935-42CC-9286-6516E17EE167}" dt="2023-12-03T17:11:14.089" v="1671" actId="1582"/>
          <ac:cxnSpMkLst>
            <pc:docMk/>
            <pc:sldMk cId="2278541109" sldId="275"/>
            <ac:cxnSpMk id="12" creationId="{2AE27A6F-AB97-47C8-7C48-2C1C15F58F03}"/>
          </ac:cxnSpMkLst>
        </pc:cxnChg>
        <pc:cxnChg chg="add mod">
          <ac:chgData name="Lukáš Štrbo" userId="6a59b3cfc542c20b" providerId="LiveId" clId="{FCC55836-3935-42CC-9286-6516E17EE167}" dt="2023-12-03T17:12:30.680" v="1693" actId="14100"/>
          <ac:cxnSpMkLst>
            <pc:docMk/>
            <pc:sldMk cId="2278541109" sldId="275"/>
            <ac:cxnSpMk id="13" creationId="{06DC3CAB-AFE0-0A11-C006-B366C64C33A1}"/>
          </ac:cxnSpMkLst>
        </pc:cxnChg>
        <pc:cxnChg chg="add del mod">
          <ac:chgData name="Lukáš Štrbo" userId="6a59b3cfc542c20b" providerId="LiveId" clId="{FCC55836-3935-42CC-9286-6516E17EE167}" dt="2023-12-03T17:11:23.257" v="1677" actId="478"/>
          <ac:cxnSpMkLst>
            <pc:docMk/>
            <pc:sldMk cId="2278541109" sldId="275"/>
            <ac:cxnSpMk id="15" creationId="{46D99296-A8EF-4ECE-5CD9-06D9D89B7DB5}"/>
          </ac:cxnSpMkLst>
        </pc:cxnChg>
        <pc:cxnChg chg="add mod">
          <ac:chgData name="Lukáš Štrbo" userId="6a59b3cfc542c20b" providerId="LiveId" clId="{FCC55836-3935-42CC-9286-6516E17EE167}" dt="2023-12-03T17:12:48.272" v="1698" actId="14100"/>
          <ac:cxnSpMkLst>
            <pc:docMk/>
            <pc:sldMk cId="2278541109" sldId="275"/>
            <ac:cxnSpMk id="17" creationId="{A339E20B-F712-FD42-EAF7-081C6DF00F94}"/>
          </ac:cxnSpMkLst>
        </pc:cxnChg>
        <pc:cxnChg chg="add mod">
          <ac:chgData name="Lukáš Štrbo" userId="6a59b3cfc542c20b" providerId="LiveId" clId="{FCC55836-3935-42CC-9286-6516E17EE167}" dt="2023-12-03T17:13:27.438" v="1707" actId="14100"/>
          <ac:cxnSpMkLst>
            <pc:docMk/>
            <pc:sldMk cId="2278541109" sldId="275"/>
            <ac:cxnSpMk id="29" creationId="{BD1B5159-6FB8-9513-0662-39AA04BA86B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EC1C5-468C-4C66-9405-5E81FF746E52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BE40-FEB6-49B4-92E9-56940B45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2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BE40-FEB6-49B4-92E9-56940B4559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Zneužitie</a:t>
            </a:r>
            <a:r>
              <a:rPr lang="en-US" dirty="0"/>
              <a:t> (</a:t>
            </a:r>
            <a:r>
              <a:rPr lang="en-US" dirty="0" err="1"/>
              <a:t>Injekcia</a:t>
            </a:r>
            <a:r>
              <a:rPr lang="en-US" dirty="0"/>
              <a:t>) </a:t>
            </a:r>
            <a:r>
              <a:rPr lang="en-US" dirty="0" err="1"/>
              <a:t>systémového</a:t>
            </a:r>
            <a:r>
              <a:rPr lang="en-US" dirty="0"/>
              <a:t> </a:t>
            </a:r>
            <a:r>
              <a:rPr lang="en-US" dirty="0" err="1"/>
              <a:t>skriptu</a:t>
            </a:r>
            <a:r>
              <a:rPr lang="sk-SK" dirty="0"/>
              <a:t> </a:t>
            </a:r>
            <a:r>
              <a:rPr lang="en-US" dirty="0"/>
              <a:t>%</a:t>
            </a:r>
            <a:r>
              <a:rPr lang="en-US" dirty="0" err="1"/>
              <a:t>SystemDrive</a:t>
            </a:r>
            <a:r>
              <a:rPr lang="en-US" dirty="0"/>
              <a:t>%\Windows\System32\SyncAppvPublishingServer.vbs </a:t>
            </a:r>
            <a:endParaRPr lang="sk-SK" dirty="0"/>
          </a:p>
          <a:p>
            <a:r>
              <a:rPr lang="en-US" dirty="0"/>
              <a:t>SyncAppvPublishingServer.vbs "n; &lt;Desired Commands&gt;„</a:t>
            </a:r>
            <a:endParaRPr lang="sk-SK" dirty="0"/>
          </a:p>
          <a:p>
            <a:r>
              <a:rPr lang="en-US" dirty="0"/>
              <a:t> </a:t>
            </a:r>
            <a:r>
              <a:rPr lang="en-US" dirty="0" err="1"/>
              <a:t>Podobné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SQL Injection, </a:t>
            </a:r>
            <a:r>
              <a:rPr lang="en-US" dirty="0" err="1"/>
              <a:t>zadáme</a:t>
            </a:r>
            <a:r>
              <a:rPr lang="en-US" dirty="0"/>
              <a:t> </a:t>
            </a:r>
            <a:r>
              <a:rPr lang="en-US" dirty="0" err="1"/>
              <a:t>neplatný</a:t>
            </a:r>
            <a:r>
              <a:rPr lang="en-US" dirty="0"/>
              <a:t> argument n , </a:t>
            </a:r>
            <a:r>
              <a:rPr lang="en-US" dirty="0" err="1"/>
              <a:t>terminátor</a:t>
            </a:r>
            <a:r>
              <a:rPr lang="en-US" dirty="0"/>
              <a:t> ; a </a:t>
            </a:r>
            <a:r>
              <a:rPr lang="en-US" dirty="0" err="1"/>
              <a:t>vlastný</a:t>
            </a:r>
            <a:r>
              <a:rPr lang="en-US" dirty="0"/>
              <a:t> </a:t>
            </a:r>
            <a:r>
              <a:rPr lang="en-US" dirty="0" err="1"/>
              <a:t>skript</a:t>
            </a:r>
            <a:r>
              <a:rPr lang="en-US" dirty="0"/>
              <a:t> &lt;Desired Commands&gt; 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r>
              <a:rPr lang="en-US" dirty="0" err="1"/>
              <a:t>Registrácia</a:t>
            </a:r>
            <a:r>
              <a:rPr lang="en-US" dirty="0"/>
              <a:t> XML </a:t>
            </a:r>
            <a:r>
              <a:rPr lang="en-US" dirty="0" err="1"/>
              <a:t>modulu</a:t>
            </a:r>
            <a:r>
              <a:rPr lang="en-US" dirty="0"/>
              <a:t>, </a:t>
            </a:r>
            <a:r>
              <a:rPr lang="en-US" dirty="0" err="1"/>
              <a:t>ktorý</a:t>
            </a:r>
            <a:r>
              <a:rPr lang="en-US" dirty="0"/>
              <a:t> </a:t>
            </a:r>
            <a:r>
              <a:rPr lang="en-US" dirty="0" err="1"/>
              <a:t>obsahuje</a:t>
            </a:r>
            <a:r>
              <a:rPr lang="en-US" dirty="0"/>
              <a:t> JavaScript </a:t>
            </a:r>
            <a:r>
              <a:rPr lang="en-US" dirty="0" err="1"/>
              <a:t>kód</a:t>
            </a:r>
            <a:r>
              <a:rPr lang="en-US" dirty="0"/>
              <a:t>, </a:t>
            </a:r>
            <a:r>
              <a:rPr lang="en-US" dirty="0" err="1"/>
              <a:t>ktorý</a:t>
            </a:r>
            <a:r>
              <a:rPr lang="en-US" dirty="0"/>
              <a:t> </a:t>
            </a:r>
            <a:r>
              <a:rPr lang="en-US" dirty="0" err="1"/>
              <a:t>spúšta</a:t>
            </a:r>
            <a:r>
              <a:rPr lang="en-US" dirty="0"/>
              <a:t> PowerShell </a:t>
            </a:r>
            <a:r>
              <a:rPr lang="en-US" dirty="0" err="1"/>
              <a:t>inštanciu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BE40-FEB6-49B4-92E9-56940B4559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CBE40-FEB6-49B4-92E9-56940B4559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1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6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9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6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5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9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3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9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kasStrbo/BIT_Project_Malwar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Strbo/BIT_Project_Malwa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6328C7B-1E6A-3219-E3CE-9AE470ED5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319" b="3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B814CDC-3D4D-A582-335E-A41E11DD2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63960"/>
            <a:ext cx="9270206" cy="3228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sk-SK" sz="4600" dirty="0">
                <a:solidFill>
                  <a:srgbClr val="FFFFFF"/>
                </a:solidFill>
              </a:rPr>
              <a:t>Malware </a:t>
            </a:r>
            <a:r>
              <a:rPr lang="sk-SK" sz="4600" dirty="0" err="1">
                <a:solidFill>
                  <a:srgbClr val="FFFFFF"/>
                </a:solidFill>
              </a:rPr>
              <a:t>Analysis</a:t>
            </a:r>
            <a:r>
              <a:rPr lang="sk-SK" sz="4600" dirty="0">
                <a:solidFill>
                  <a:srgbClr val="FFFFFF"/>
                </a:solidFill>
              </a:rPr>
              <a:t> </a:t>
            </a:r>
            <a:r>
              <a:rPr lang="en-US" sz="4600" dirty="0">
                <a:solidFill>
                  <a:srgbClr val="FFFFFF"/>
                </a:solidFill>
              </a:rPr>
              <a:t>&amp; Replication</a:t>
            </a:r>
            <a:br>
              <a:rPr lang="sk-SK" sz="4600" dirty="0">
                <a:solidFill>
                  <a:srgbClr val="FFFFFF"/>
                </a:solidFill>
              </a:rPr>
            </a:br>
            <a:r>
              <a:rPr lang="sk-SK" sz="2800" dirty="0">
                <a:solidFill>
                  <a:srgbClr val="FFFFFF"/>
                </a:solidFill>
              </a:rPr>
              <a:t>(</a:t>
            </a:r>
            <a:r>
              <a:rPr lang="sk-SK" sz="2800" dirty="0" err="1">
                <a:solidFill>
                  <a:srgbClr val="FFFFFF"/>
                </a:solidFill>
              </a:rPr>
              <a:t>FileLess</a:t>
            </a:r>
            <a:r>
              <a:rPr lang="sk-SK" sz="2800" dirty="0">
                <a:solidFill>
                  <a:srgbClr val="FFFFFF"/>
                </a:solidFill>
              </a:rPr>
              <a:t> Malware</a:t>
            </a:r>
            <a:r>
              <a:rPr lang="en-US" sz="2800" dirty="0">
                <a:solidFill>
                  <a:srgbClr val="FFFFFF"/>
                </a:solidFill>
              </a:rPr>
              <a:t> – </a:t>
            </a:r>
            <a:r>
              <a:rPr lang="en-US" sz="2800" i="1" dirty="0">
                <a:solidFill>
                  <a:srgbClr val="FFFFFF"/>
                </a:solidFill>
              </a:rPr>
              <a:t>sort of</a:t>
            </a:r>
            <a:r>
              <a:rPr lang="sk-SK" sz="2800" dirty="0">
                <a:solidFill>
                  <a:srgbClr val="FFFFFF"/>
                </a:solidFill>
              </a:rPr>
              <a:t>)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F3FB125-4F13-185B-ABFE-839C3E6D1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138863"/>
            <a:ext cx="5887453" cy="2911549"/>
          </a:xfrm>
        </p:spPr>
        <p:txBody>
          <a:bodyPr anchor="b">
            <a:normAutofit fontScale="92500" lnSpcReduction="2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Bc</a:t>
            </a:r>
            <a:r>
              <a:rPr lang="en-US" dirty="0">
                <a:solidFill>
                  <a:srgbClr val="FFFFFF"/>
                </a:solidFill>
              </a:rPr>
              <a:t>. Luk</a:t>
            </a:r>
            <a:r>
              <a:rPr lang="sk-SK" dirty="0" err="1">
                <a:solidFill>
                  <a:srgbClr val="FFFFFF"/>
                </a:solidFill>
              </a:rPr>
              <a:t>áš</a:t>
            </a:r>
            <a:r>
              <a:rPr lang="sk-SK" dirty="0">
                <a:solidFill>
                  <a:srgbClr val="FFFFFF"/>
                </a:solidFill>
              </a:rPr>
              <a:t> Štrbo</a:t>
            </a:r>
            <a:br>
              <a:rPr lang="sk-SK" dirty="0">
                <a:solidFill>
                  <a:srgbClr val="FFFFFF"/>
                </a:solidFill>
              </a:rPr>
            </a:br>
            <a:br>
              <a:rPr lang="sk-SK" dirty="0">
                <a:solidFill>
                  <a:srgbClr val="FFFFFF"/>
                </a:solidFill>
              </a:rPr>
            </a:br>
            <a:r>
              <a:rPr lang="sk-SK" dirty="0">
                <a:solidFill>
                  <a:srgbClr val="FFFFFF"/>
                </a:solidFill>
              </a:rPr>
              <a:t>Bezpečnosť informačných technológii</a:t>
            </a:r>
          </a:p>
          <a:p>
            <a:r>
              <a:rPr lang="sk-SK" dirty="0">
                <a:solidFill>
                  <a:srgbClr val="FFFFFF"/>
                </a:solidFill>
              </a:rPr>
              <a:t>FIIT STU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GitHub Link: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https://github.com/LukasStrbo/BIT_Project_Malware</a:t>
            </a:r>
            <a:endParaRPr lang="sk-SK" dirty="0">
              <a:solidFill>
                <a:srgbClr val="FFFFFF"/>
              </a:solidFill>
            </a:endParaRPr>
          </a:p>
          <a:p>
            <a:endParaRPr lang="sk-SK" dirty="0">
              <a:solidFill>
                <a:srgbClr val="FFFFFF"/>
              </a:solidFill>
            </a:endParaRPr>
          </a:p>
          <a:p>
            <a:r>
              <a:rPr lang="sk-SK" dirty="0">
                <a:solidFill>
                  <a:srgbClr val="FFFFFF"/>
                </a:solidFill>
              </a:rPr>
              <a:t>27.11.2023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8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5EF1F292-BEF4-85E1-A6CC-41ECCE36C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" t="1250"/>
          <a:stretch/>
        </p:blipFill>
        <p:spPr>
          <a:xfrm>
            <a:off x="1390650" y="85724"/>
            <a:ext cx="9519048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9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447CD69-BCF9-4A64-B6B4-5FDB3B94C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9C26C97-A28A-BB27-F17C-5CA63E0D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674" y="1200149"/>
            <a:ext cx="4276725" cy="2943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Persistencia</a:t>
            </a:r>
          </a:p>
        </p:txBody>
      </p:sp>
      <p:pic>
        <p:nvPicPr>
          <p:cNvPr id="3074" name="Picture 2" descr="Uncloaking the Dark Arts of Evasive Malware">
            <a:extLst>
              <a:ext uri="{FF2B5EF4-FFF2-40B4-BE49-F238E27FC236}">
                <a16:creationId xmlns:a16="http://schemas.microsoft.com/office/drawing/2014/main" id="{72471498-6EE7-1ECE-8EED-765CF7FC7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7" b="-1"/>
          <a:stretch/>
        </p:blipFill>
        <p:spPr bwMode="auto">
          <a:xfrm>
            <a:off x="1" y="1"/>
            <a:ext cx="6632811" cy="6046542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80B70EAF-FE08-3348-E6F2-0A25D583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07" y="0"/>
            <a:ext cx="7582381" cy="6858000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27397132-4951-FCD5-79C5-F9A71D760C00}"/>
              </a:ext>
            </a:extLst>
          </p:cNvPr>
          <p:cNvSpPr txBox="1"/>
          <p:nvPr/>
        </p:nvSpPr>
        <p:spPr>
          <a:xfrm>
            <a:off x="65812" y="2890391"/>
            <a:ext cx="435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200" dirty="0"/>
              <a:t>Výstup malvéru</a:t>
            </a:r>
            <a:br>
              <a:rPr lang="sk-SK" sz="3200" dirty="0"/>
            </a:br>
            <a:r>
              <a:rPr lang="sk-SK" sz="3200" dirty="0"/>
              <a:t>(Step-by-step)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378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1312D9FE-F871-DFC8-25A9-2AF54038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1" y="4445949"/>
            <a:ext cx="10958869" cy="553393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DBAFB7EB-EB72-47C2-3739-967B1B77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1" y="5169629"/>
            <a:ext cx="11080300" cy="612037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A8ADD062-5465-2E29-8B2A-CFD0A365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7" y="969963"/>
            <a:ext cx="11550786" cy="1837625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835EF993-BAAC-540A-F36B-39012AE33FDF}"/>
              </a:ext>
            </a:extLst>
          </p:cNvPr>
          <p:cNvSpPr txBox="1"/>
          <p:nvPr/>
        </p:nvSpPr>
        <p:spPr>
          <a:xfrm>
            <a:off x="4731620" y="446743"/>
            <a:ext cx="272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 err="1"/>
              <a:t>Scheduled</a:t>
            </a:r>
            <a:r>
              <a:rPr lang="sk-SK" sz="2800" dirty="0"/>
              <a:t> </a:t>
            </a:r>
            <a:r>
              <a:rPr lang="sk-SK" sz="2800" dirty="0" err="1"/>
              <a:t>Task</a:t>
            </a:r>
            <a:endParaRPr lang="en-US" sz="2800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082BB62E-05A3-5DAB-955F-53FB5078602C}"/>
              </a:ext>
            </a:extLst>
          </p:cNvPr>
          <p:cNvSpPr txBox="1"/>
          <p:nvPr/>
        </p:nvSpPr>
        <p:spPr>
          <a:xfrm>
            <a:off x="530462" y="3915215"/>
            <a:ext cx="1079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 err="1"/>
              <a:t>Scheduled</a:t>
            </a:r>
            <a:r>
              <a:rPr lang="sk-SK" sz="2800" dirty="0"/>
              <a:t> </a:t>
            </a:r>
            <a:r>
              <a:rPr lang="sk-SK" sz="2800" dirty="0" err="1"/>
              <a:t>Task</a:t>
            </a:r>
            <a:r>
              <a:rPr lang="sk-SK" sz="2800" dirty="0"/>
              <a:t> – </a:t>
            </a:r>
            <a:r>
              <a:rPr lang="sk-SK" sz="2800" dirty="0" err="1"/>
              <a:t>Start</a:t>
            </a:r>
            <a:r>
              <a:rPr lang="sk-SK" sz="2800" dirty="0"/>
              <a:t> Program </a:t>
            </a:r>
            <a:r>
              <a:rPr lang="sk-SK" sz="2800" b="1" dirty="0"/>
              <a:t>SyncAppvPublishingServer.vbs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670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ok 5" descr="Obrázok, na ktorom je text, snímka obrazovky, písmo, grafika&#10;&#10;Automaticky generovaný popis">
            <a:extLst>
              <a:ext uri="{FF2B5EF4-FFF2-40B4-BE49-F238E27FC236}">
                <a16:creationId xmlns:a16="http://schemas.microsoft.com/office/drawing/2014/main" id="{99878223-1AE6-6541-DC3D-FEFCC9C6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" t="928" r="13419" b="-925"/>
          <a:stretch/>
        </p:blipFill>
        <p:spPr>
          <a:xfrm>
            <a:off x="762000" y="10"/>
            <a:ext cx="11430000" cy="6857990"/>
          </a:xfrm>
          <a:prstGeom prst="rect">
            <a:avLst/>
          </a:pr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249E08E-FA71-0618-8F17-580D7019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663960"/>
            <a:ext cx="2987417" cy="322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DNS TXT Aktualizácie</a:t>
            </a:r>
          </a:p>
        </p:txBody>
      </p:sp>
    </p:spTree>
    <p:extLst>
      <p:ext uri="{BB962C8B-B14F-4D97-AF65-F5344CB8AC3E}">
        <p14:creationId xmlns:p14="http://schemas.microsoft.com/office/powerpoint/2010/main" val="33853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7F13F6F-FD95-51A9-1061-0C670EF5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0" y="969963"/>
            <a:ext cx="11476140" cy="466979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6E4E6F2B-21B4-83AC-8947-E6BF5FFF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72" y="2660755"/>
            <a:ext cx="8688856" cy="3998411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B9A9C705-0E7F-5860-659D-46974AB41C50}"/>
              </a:ext>
            </a:extLst>
          </p:cNvPr>
          <p:cNvSpPr txBox="1"/>
          <p:nvPr/>
        </p:nvSpPr>
        <p:spPr>
          <a:xfrm>
            <a:off x="4731620" y="446743"/>
            <a:ext cx="272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 err="1"/>
              <a:t>Scheduled</a:t>
            </a:r>
            <a:r>
              <a:rPr lang="sk-SK" sz="2800" dirty="0"/>
              <a:t> </a:t>
            </a:r>
            <a:r>
              <a:rPr lang="sk-SK" sz="2800" dirty="0" err="1"/>
              <a:t>Task</a:t>
            </a:r>
            <a:endParaRPr lang="en-US" sz="280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F194F665-3EDD-F364-E9E5-F0222A44D097}"/>
              </a:ext>
            </a:extLst>
          </p:cNvPr>
          <p:cNvSpPr txBox="1"/>
          <p:nvPr/>
        </p:nvSpPr>
        <p:spPr>
          <a:xfrm>
            <a:off x="4583470" y="2137535"/>
            <a:ext cx="297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 err="1"/>
              <a:t>PowerShell</a:t>
            </a:r>
            <a:r>
              <a:rPr lang="sk-SK" sz="2800" dirty="0"/>
              <a:t> skript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370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>
            <a:extLst>
              <a:ext uri="{FF2B5EF4-FFF2-40B4-BE49-F238E27FC236}">
                <a16:creationId xmlns:a16="http://schemas.microsoft.com/office/drawing/2014/main" id="{349AC36C-40E4-9F7D-C7E5-2E45CA50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98" y="4112817"/>
            <a:ext cx="6451093" cy="2513806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B5B3B07A-C805-82B1-8B7A-04ED43DB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1" y="754597"/>
            <a:ext cx="6086475" cy="2428875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A1751FDA-ADAB-F206-4282-6A4438CB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045" y="848427"/>
            <a:ext cx="5746991" cy="1478758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1073C80F-2A4E-71B7-55ED-5F1DCB828169}"/>
              </a:ext>
            </a:extLst>
          </p:cNvPr>
          <p:cNvSpPr txBox="1"/>
          <p:nvPr/>
        </p:nvSpPr>
        <p:spPr>
          <a:xfrm>
            <a:off x="998414" y="231377"/>
            <a:ext cx="4378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/>
              <a:t>Windows Server Záznamy</a:t>
            </a:r>
            <a:endParaRPr lang="en-US" sz="2800" dirty="0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8ED0141-51F2-BD99-F66A-8C3CB99F2CA6}"/>
              </a:ext>
            </a:extLst>
          </p:cNvPr>
          <p:cNvSpPr txBox="1"/>
          <p:nvPr/>
        </p:nvSpPr>
        <p:spPr>
          <a:xfrm>
            <a:off x="6745769" y="231377"/>
            <a:ext cx="4983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/>
              <a:t>Manuálne získanie záznamov </a:t>
            </a:r>
            <a:endParaRPr lang="en-US" sz="2800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DDE51B95-F7BD-17DD-3738-87380AB600A7}"/>
              </a:ext>
            </a:extLst>
          </p:cNvPr>
          <p:cNvSpPr txBox="1"/>
          <p:nvPr/>
        </p:nvSpPr>
        <p:spPr>
          <a:xfrm>
            <a:off x="3752821" y="3589597"/>
            <a:ext cx="4956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2800" dirty="0"/>
              <a:t>Získanie záznamov </a:t>
            </a:r>
            <a:r>
              <a:rPr lang="sk-SK" sz="2800" dirty="0" err="1"/>
              <a:t>malvérom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594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6630822-2ABD-6A69-F5FE-1B980C6E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6057"/>
            <a:ext cx="10766774" cy="1514143"/>
          </a:xfrm>
        </p:spPr>
        <p:txBody>
          <a:bodyPr>
            <a:normAutofit/>
          </a:bodyPr>
          <a:lstStyle/>
          <a:p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zlep</a:t>
            </a:r>
            <a:r>
              <a:rPr lang="sk-SK" dirty="0" err="1"/>
              <a:t>šenia</a:t>
            </a:r>
            <a:endParaRPr lang="en-US" dirty="0"/>
          </a:p>
        </p:txBody>
      </p:sp>
      <p:pic>
        <p:nvPicPr>
          <p:cNvPr id="2052" name="Picture 4" descr="10 Best Process Improvement Methodologies in 2024 | Whatfix">
            <a:extLst>
              <a:ext uri="{FF2B5EF4-FFF2-40B4-BE49-F238E27FC236}">
                <a16:creationId xmlns:a16="http://schemas.microsoft.com/office/drawing/2014/main" id="{4FAE9867-E075-1B0C-6C48-5AD9B573E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5" r="2" b="3096"/>
          <a:stretch/>
        </p:blipFill>
        <p:spPr bwMode="auto">
          <a:xfrm>
            <a:off x="20" y="2914649"/>
            <a:ext cx="6361059" cy="3943347"/>
          </a:xfrm>
          <a:custGeom>
            <a:avLst/>
            <a:gdLst/>
            <a:ahLst/>
            <a:cxnLst/>
            <a:rect l="l" t="t" r="r" b="b"/>
            <a:pathLst>
              <a:path w="6361079" h="3943347">
                <a:moveTo>
                  <a:pt x="521474" y="414420"/>
                </a:moveTo>
                <a:cubicBezTo>
                  <a:pt x="604087" y="416876"/>
                  <a:pt x="680773" y="462341"/>
                  <a:pt x="722249" y="543640"/>
                </a:cubicBezTo>
                <a:cubicBezTo>
                  <a:pt x="788608" y="673720"/>
                  <a:pt x="739700" y="846277"/>
                  <a:pt x="613008" y="929058"/>
                </a:cubicBezTo>
                <a:cubicBezTo>
                  <a:pt x="581335" y="949753"/>
                  <a:pt x="547799" y="962878"/>
                  <a:pt x="514274" y="968891"/>
                </a:cubicBezTo>
                <a:cubicBezTo>
                  <a:pt x="489130" y="973403"/>
                  <a:pt x="463992" y="973912"/>
                  <a:pt x="439653" y="970617"/>
                </a:cubicBezTo>
                <a:cubicBezTo>
                  <a:pt x="366631" y="960729"/>
                  <a:pt x="300784" y="916586"/>
                  <a:pt x="263455" y="843416"/>
                </a:cubicBezTo>
                <a:cubicBezTo>
                  <a:pt x="197095" y="713337"/>
                  <a:pt x="246004" y="540779"/>
                  <a:pt x="372696" y="457999"/>
                </a:cubicBezTo>
                <a:cubicBezTo>
                  <a:pt x="420205" y="426956"/>
                  <a:pt x="471906" y="412946"/>
                  <a:pt x="521474" y="414420"/>
                </a:cubicBezTo>
                <a:close/>
                <a:moveTo>
                  <a:pt x="988185" y="281716"/>
                </a:moveTo>
                <a:cubicBezTo>
                  <a:pt x="1037936" y="272792"/>
                  <a:pt x="1087637" y="295525"/>
                  <a:pt x="1112257" y="343785"/>
                </a:cubicBezTo>
                <a:cubicBezTo>
                  <a:pt x="1145083" y="408130"/>
                  <a:pt x="1120890" y="493488"/>
                  <a:pt x="1058219" y="534438"/>
                </a:cubicBezTo>
                <a:cubicBezTo>
                  <a:pt x="1042551" y="544675"/>
                  <a:pt x="1025962" y="551167"/>
                  <a:pt x="1009378" y="554142"/>
                </a:cubicBezTo>
                <a:cubicBezTo>
                  <a:pt x="992795" y="557117"/>
                  <a:pt x="976216" y="556574"/>
                  <a:pt x="960571" y="552740"/>
                </a:cubicBezTo>
                <a:cubicBezTo>
                  <a:pt x="929280" y="545075"/>
                  <a:pt x="901719" y="524246"/>
                  <a:pt x="885306" y="492074"/>
                </a:cubicBezTo>
                <a:cubicBezTo>
                  <a:pt x="852480" y="427728"/>
                  <a:pt x="876674" y="342369"/>
                  <a:pt x="939345" y="301420"/>
                </a:cubicBezTo>
                <a:cubicBezTo>
                  <a:pt x="955012" y="291183"/>
                  <a:pt x="971601" y="284691"/>
                  <a:pt x="988185" y="281716"/>
                </a:cubicBezTo>
                <a:close/>
                <a:moveTo>
                  <a:pt x="5006427" y="845"/>
                </a:moveTo>
                <a:cubicBezTo>
                  <a:pt x="5347805" y="-11751"/>
                  <a:pt x="5676540" y="116155"/>
                  <a:pt x="5981087" y="410490"/>
                </a:cubicBezTo>
                <a:cubicBezTo>
                  <a:pt x="6412348" y="827687"/>
                  <a:pt x="6605759" y="1875951"/>
                  <a:pt x="5850729" y="2477646"/>
                </a:cubicBezTo>
                <a:cubicBezTo>
                  <a:pt x="5675883" y="2617020"/>
                  <a:pt x="5510922" y="2776772"/>
                  <a:pt x="5345844" y="2934556"/>
                </a:cubicBezTo>
                <a:cubicBezTo>
                  <a:pt x="5189746" y="3083841"/>
                  <a:pt x="5136460" y="3294597"/>
                  <a:pt x="5187221" y="3522782"/>
                </a:cubicBezTo>
                <a:cubicBezTo>
                  <a:pt x="5215294" y="3648193"/>
                  <a:pt x="5248406" y="3772235"/>
                  <a:pt x="5278756" y="3896963"/>
                </a:cubicBezTo>
                <a:lnTo>
                  <a:pt x="5289244" y="3943347"/>
                </a:lnTo>
                <a:lnTo>
                  <a:pt x="0" y="3943347"/>
                </a:lnTo>
                <a:lnTo>
                  <a:pt x="0" y="1141130"/>
                </a:lnTo>
                <a:lnTo>
                  <a:pt x="20427" y="1143747"/>
                </a:lnTo>
                <a:cubicBezTo>
                  <a:pt x="184004" y="1161317"/>
                  <a:pt x="349131" y="1167916"/>
                  <a:pt x="512761" y="1154170"/>
                </a:cubicBezTo>
                <a:cubicBezTo>
                  <a:pt x="714977" y="1137036"/>
                  <a:pt x="846044" y="936951"/>
                  <a:pt x="972888" y="756346"/>
                </a:cubicBezTo>
                <a:cubicBezTo>
                  <a:pt x="1288958" y="306148"/>
                  <a:pt x="1657725" y="145437"/>
                  <a:pt x="2042260" y="341101"/>
                </a:cubicBezTo>
                <a:cubicBezTo>
                  <a:pt x="2191395" y="416984"/>
                  <a:pt x="2319169" y="569188"/>
                  <a:pt x="2435451" y="712718"/>
                </a:cubicBezTo>
                <a:cubicBezTo>
                  <a:pt x="2747209" y="1097658"/>
                  <a:pt x="3118527" y="1070852"/>
                  <a:pt x="3463163" y="819175"/>
                </a:cubicBezTo>
                <a:cubicBezTo>
                  <a:pt x="3707831" y="639902"/>
                  <a:pt x="3938655" y="426737"/>
                  <a:pt x="4192369" y="273017"/>
                </a:cubicBezTo>
                <a:cubicBezTo>
                  <a:pt x="4467747" y="105432"/>
                  <a:pt x="4740911" y="10641"/>
                  <a:pt x="5006427" y="8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82FD9C8-84A3-F601-5F85-03B5337C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105" y="2484512"/>
            <a:ext cx="5415821" cy="3943347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/>
              <a:t>AV </a:t>
            </a:r>
            <a:r>
              <a:rPr lang="sk-SK" sz="2400" dirty="0" err="1"/>
              <a:t>Evasion</a:t>
            </a:r>
            <a:endParaRPr lang="sk-SK" sz="2400" dirty="0"/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 err="1"/>
              <a:t>Obfuskácia</a:t>
            </a:r>
            <a:r>
              <a:rPr lang="sk-SK" sz="2400" dirty="0"/>
              <a:t> všetkých skriptov</a:t>
            </a:r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/>
              <a:t>UAC </a:t>
            </a:r>
            <a:r>
              <a:rPr lang="sk-SK" sz="2400" dirty="0" err="1"/>
              <a:t>Bypass</a:t>
            </a:r>
            <a:endParaRPr lang="sk-SK" sz="2400" dirty="0"/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/>
              <a:t>Lepšie krytie</a:t>
            </a:r>
          </a:p>
          <a:p>
            <a:pPr marL="571500" lvl="1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 err="1"/>
              <a:t>Spúštanie</a:t>
            </a:r>
            <a:r>
              <a:rPr lang="sk-SK" sz="2400" dirty="0"/>
              <a:t> pod </a:t>
            </a:r>
            <a:r>
              <a:rPr lang="sk-SK" sz="2400" b="1" dirty="0"/>
              <a:t>svhosts.exe</a:t>
            </a:r>
          </a:p>
          <a:p>
            <a:pPr marL="571500" lvl="1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 err="1"/>
              <a:t>Scheduled</a:t>
            </a:r>
            <a:r>
              <a:rPr lang="sk-SK" sz="2400" dirty="0"/>
              <a:t> </a:t>
            </a:r>
            <a:r>
              <a:rPr lang="sk-SK" sz="2400" dirty="0" err="1"/>
              <a:t>Tasks</a:t>
            </a:r>
            <a:r>
              <a:rPr lang="sk-SK" sz="2400" b="1" dirty="0"/>
              <a:t> argumenty</a:t>
            </a:r>
            <a:endParaRPr lang="sk-SK" sz="2400" dirty="0"/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sk-SK" sz="2400" dirty="0"/>
              <a:t>Doručovanie </a:t>
            </a:r>
            <a:r>
              <a:rPr lang="sk-SK" sz="2400" dirty="0" err="1"/>
              <a:t>payloadov</a:t>
            </a:r>
            <a:r>
              <a:rPr lang="sk-SK" sz="2400" dirty="0"/>
              <a:t> pomocou DNS TXT</a:t>
            </a:r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sk-SK" dirty="0"/>
          </a:p>
          <a:p>
            <a:pPr>
              <a:lnSpc>
                <a:spcPct val="100000"/>
              </a:lnSpc>
              <a:buClrTx/>
            </a:pPr>
            <a:endParaRPr lang="sk-SK" dirty="0"/>
          </a:p>
          <a:p>
            <a:pPr marL="342900" indent="-3429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3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65D938D-4DEA-46C4-A62E-9ABD23F87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96A17F3-A3E0-E07D-C3DC-F58767D95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4948844" cy="1997681"/>
          </a:xfrm>
        </p:spPr>
        <p:txBody>
          <a:bodyPr>
            <a:normAutofit/>
          </a:bodyPr>
          <a:lstStyle/>
          <a:p>
            <a:r>
              <a:rPr lang="sk-SK" dirty="0"/>
              <a:t>Ďakujem za pozornosť</a:t>
            </a:r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94FBB3-B924-E5ED-DD11-819BE5382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4114800" cy="165576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https://github.com/LukasStrbo/BIT_Project_Malware</a:t>
            </a:r>
            <a:endParaRPr lang="en-US" dirty="0"/>
          </a:p>
        </p:txBody>
      </p:sp>
      <p:pic>
        <p:nvPicPr>
          <p:cNvPr id="1026" name="Picture 2" descr="PowerShell Cheat Sheet: What is PowerShell &amp; How is it used?">
            <a:extLst>
              <a:ext uri="{FF2B5EF4-FFF2-40B4-BE49-F238E27FC236}">
                <a16:creationId xmlns:a16="http://schemas.microsoft.com/office/drawing/2014/main" id="{55E848FF-AF63-5D05-DC6E-9045B2E2A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13600" b="1"/>
          <a:stretch/>
        </p:blipFill>
        <p:spPr bwMode="auto">
          <a:xfrm>
            <a:off x="5124084" y="1"/>
            <a:ext cx="7067916" cy="5679191"/>
          </a:xfrm>
          <a:custGeom>
            <a:avLst/>
            <a:gdLst/>
            <a:ahLst/>
            <a:cxnLst/>
            <a:rect l="l" t="t" r="r" b="b"/>
            <a:pathLst>
              <a:path w="7067916" h="5679191">
                <a:moveTo>
                  <a:pt x="5937534" y="5135947"/>
                </a:moveTo>
                <a:cubicBezTo>
                  <a:pt x="5955933" y="5133031"/>
                  <a:pt x="5974326" y="5133563"/>
                  <a:pt x="5991684" y="5137321"/>
                </a:cubicBezTo>
                <a:cubicBezTo>
                  <a:pt x="6026400" y="5144836"/>
                  <a:pt x="6056978" y="5165255"/>
                  <a:pt x="6075187" y="5196795"/>
                </a:cubicBezTo>
                <a:cubicBezTo>
                  <a:pt x="6111607" y="5259875"/>
                  <a:pt x="6084765" y="5343555"/>
                  <a:pt x="6015234" y="5383699"/>
                </a:cubicBezTo>
                <a:cubicBezTo>
                  <a:pt x="5945703" y="5423842"/>
                  <a:pt x="5859813" y="5405248"/>
                  <a:pt x="5823394" y="5342168"/>
                </a:cubicBezTo>
                <a:cubicBezTo>
                  <a:pt x="5786974" y="5279088"/>
                  <a:pt x="5813816" y="5195408"/>
                  <a:pt x="5883347" y="5155264"/>
                </a:cubicBezTo>
                <a:cubicBezTo>
                  <a:pt x="5900730" y="5145228"/>
                  <a:pt x="5919135" y="5138864"/>
                  <a:pt x="5937534" y="5135947"/>
                </a:cubicBezTo>
                <a:close/>
                <a:moveTo>
                  <a:pt x="6569625" y="4727663"/>
                </a:moveTo>
                <a:cubicBezTo>
                  <a:pt x="6650640" y="4737356"/>
                  <a:pt x="6723696" y="4780631"/>
                  <a:pt x="6765110" y="4852362"/>
                </a:cubicBezTo>
                <a:cubicBezTo>
                  <a:pt x="6838735" y="4979883"/>
                  <a:pt x="6784472" y="5149048"/>
                  <a:pt x="6643912" y="5230200"/>
                </a:cubicBezTo>
                <a:cubicBezTo>
                  <a:pt x="6503351" y="5311353"/>
                  <a:pt x="6329720" y="5273763"/>
                  <a:pt x="6256095" y="5146242"/>
                </a:cubicBezTo>
                <a:cubicBezTo>
                  <a:pt x="6182471" y="5018721"/>
                  <a:pt x="6236733" y="4849557"/>
                  <a:pt x="6377294" y="4768404"/>
                </a:cubicBezTo>
                <a:cubicBezTo>
                  <a:pt x="6412434" y="4748116"/>
                  <a:pt x="6449641" y="4735249"/>
                  <a:pt x="6486836" y="4729354"/>
                </a:cubicBezTo>
                <a:cubicBezTo>
                  <a:pt x="6514732" y="4724932"/>
                  <a:pt x="6542621" y="4724432"/>
                  <a:pt x="6569625" y="4727663"/>
                </a:cubicBezTo>
                <a:close/>
                <a:moveTo>
                  <a:pt x="4883726" y="0"/>
                </a:moveTo>
                <a:lnTo>
                  <a:pt x="6067704" y="0"/>
                </a:lnTo>
                <a:lnTo>
                  <a:pt x="7067916" y="0"/>
                </a:lnTo>
                <a:lnTo>
                  <a:pt x="7067916" y="4561693"/>
                </a:lnTo>
                <a:lnTo>
                  <a:pt x="7034742" y="4557937"/>
                </a:lnTo>
                <a:cubicBezTo>
                  <a:pt x="6853258" y="4540713"/>
                  <a:pt x="6670056" y="4534243"/>
                  <a:pt x="6488514" y="4547719"/>
                </a:cubicBezTo>
                <a:cubicBezTo>
                  <a:pt x="6264162" y="4564516"/>
                  <a:pt x="6118747" y="4760666"/>
                  <a:pt x="5978019" y="4937720"/>
                </a:cubicBezTo>
                <a:cubicBezTo>
                  <a:pt x="5627350" y="5379064"/>
                  <a:pt x="5218215" y="5536615"/>
                  <a:pt x="4791586" y="5344798"/>
                </a:cubicBezTo>
                <a:cubicBezTo>
                  <a:pt x="4626126" y="5270408"/>
                  <a:pt x="4484365" y="5121197"/>
                  <a:pt x="4355354" y="4980490"/>
                </a:cubicBezTo>
                <a:cubicBezTo>
                  <a:pt x="4009469" y="4603119"/>
                  <a:pt x="3597504" y="4629399"/>
                  <a:pt x="3215143" y="4876126"/>
                </a:cubicBezTo>
                <a:cubicBezTo>
                  <a:pt x="2943692" y="5051874"/>
                  <a:pt x="2687599" y="5260847"/>
                  <a:pt x="2406113" y="5411544"/>
                </a:cubicBezTo>
                <a:cubicBezTo>
                  <a:pt x="1707773" y="5787063"/>
                  <a:pt x="1022273" y="5789747"/>
                  <a:pt x="421590" y="5276775"/>
                </a:cubicBezTo>
                <a:cubicBezTo>
                  <a:pt x="-56880" y="4867782"/>
                  <a:pt x="-271463" y="3840132"/>
                  <a:pt x="566218" y="3250270"/>
                </a:cubicBezTo>
                <a:cubicBezTo>
                  <a:pt x="760203" y="3113637"/>
                  <a:pt x="943222" y="2957027"/>
                  <a:pt x="1126371" y="2802345"/>
                </a:cubicBezTo>
                <a:cubicBezTo>
                  <a:pt x="1299556" y="2655997"/>
                  <a:pt x="1358675" y="2449385"/>
                  <a:pt x="1302357" y="2225687"/>
                </a:cubicBezTo>
                <a:cubicBezTo>
                  <a:pt x="1240067" y="1979799"/>
                  <a:pt x="1155407" y="1739276"/>
                  <a:pt x="1117638" y="1488008"/>
                </a:cubicBezTo>
                <a:cubicBezTo>
                  <a:pt x="1050261" y="1039959"/>
                  <a:pt x="1226674" y="663622"/>
                  <a:pt x="1730966" y="502696"/>
                </a:cubicBezTo>
                <a:cubicBezTo>
                  <a:pt x="2144524" y="370704"/>
                  <a:pt x="2521883" y="462351"/>
                  <a:pt x="2901105" y="610346"/>
                </a:cubicBezTo>
                <a:cubicBezTo>
                  <a:pt x="3229040" y="738211"/>
                  <a:pt x="3585064" y="864609"/>
                  <a:pt x="3927078" y="715576"/>
                </a:cubicBezTo>
                <a:cubicBezTo>
                  <a:pt x="4203888" y="594747"/>
                  <a:pt x="4439765" y="348646"/>
                  <a:pt x="4692158" y="15548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7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5EBCB35-467A-D22F-7546-B5031F40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sk-SK" dirty="0"/>
              <a:t>Malware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8C74309-F866-FD65-926F-88326DB6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Kradnutie </a:t>
            </a:r>
            <a:r>
              <a:rPr lang="sk-SK" dirty="0" err="1"/>
              <a:t>CryptoWallets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Browser</a:t>
            </a:r>
            <a:r>
              <a:rPr lang="sk-SK" dirty="0"/>
              <a:t> </a:t>
            </a:r>
            <a:r>
              <a:rPr lang="sk-SK" dirty="0" err="1"/>
              <a:t>Extension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PowerShell</a:t>
            </a:r>
            <a:r>
              <a:rPr lang="sk-SK" dirty="0"/>
              <a:t> skripty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Čiastočne </a:t>
            </a:r>
            <a:r>
              <a:rPr lang="sk-SK" dirty="0" err="1"/>
              <a:t>FileLess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API (</a:t>
            </a:r>
            <a:r>
              <a:rPr lang="sk-SK" dirty="0" err="1"/>
              <a:t>chatgigi</a:t>
            </a:r>
            <a:r>
              <a:rPr lang="sk-SK" dirty="0"/>
              <a:t>)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Viacero fáz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Krytie sťahovaním </a:t>
            </a:r>
            <a:r>
              <a:rPr lang="sk-SK" dirty="0" err="1"/>
              <a:t>payloadov</a:t>
            </a:r>
            <a:r>
              <a:rPr lang="sk-SK" dirty="0"/>
              <a:t>	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55E3AF8-D14A-251B-5149-61A845B50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1" y="420851"/>
            <a:ext cx="6867714" cy="6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0F948C1-769B-B5D9-92C2-CE2B3AC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114901"/>
            <a:ext cx="5369169" cy="799500"/>
          </a:xfrm>
        </p:spPr>
        <p:txBody>
          <a:bodyPr>
            <a:normAutofit/>
          </a:bodyPr>
          <a:lstStyle/>
          <a:p>
            <a:r>
              <a:rPr lang="sk-SK" dirty="0" err="1"/>
              <a:t>Replikáca</a:t>
            </a:r>
            <a:endParaRPr lang="en-US" dirty="0"/>
          </a:p>
        </p:txBody>
      </p:sp>
      <p:pic>
        <p:nvPicPr>
          <p:cNvPr id="5" name="Picture 4" descr="Počítačový skript na obrazovke">
            <a:extLst>
              <a:ext uri="{FF2B5EF4-FFF2-40B4-BE49-F238E27FC236}">
                <a16:creationId xmlns:a16="http://schemas.microsoft.com/office/drawing/2014/main" id="{AAA7411B-F877-8699-F507-A0A640D99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" r="41526" b="-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E1A2375-009A-8D5A-81D9-1E9B7A401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29302"/>
            <a:ext cx="5557368" cy="5661273"/>
          </a:xfrm>
        </p:spPr>
        <p:txBody>
          <a:bodyPr anchor="t">
            <a:norm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Techniky zo vzorky malvéru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Demonštrácia aktualizácii cez DNS TXT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File</a:t>
            </a:r>
            <a:r>
              <a:rPr lang="sk-SK" dirty="0"/>
              <a:t> Server – </a:t>
            </a:r>
            <a:r>
              <a:rPr lang="sk-SK" b="1" dirty="0" err="1"/>
              <a:t>Updog</a:t>
            </a:r>
            <a:r>
              <a:rPr lang="sk-SK" b="1" dirty="0"/>
              <a:t> </a:t>
            </a:r>
            <a:r>
              <a:rPr lang="sk-SK" b="1" dirty="0" err="1"/>
              <a:t>Python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API – </a:t>
            </a:r>
            <a:r>
              <a:rPr lang="sk-SK" b="1" dirty="0" err="1"/>
              <a:t>FastAPI</a:t>
            </a:r>
            <a:r>
              <a:rPr lang="sk-SK" b="1" dirty="0"/>
              <a:t> </a:t>
            </a:r>
            <a:r>
              <a:rPr lang="sk-SK" b="1" dirty="0" err="1"/>
              <a:t>Python</a:t>
            </a:r>
            <a:endParaRPr lang="sk-SK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Ukladanie uniknutých dát</a:t>
            </a:r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Targeted</a:t>
            </a:r>
            <a:r>
              <a:rPr lang="sk-SK" dirty="0"/>
              <a:t> Malware - </a:t>
            </a:r>
            <a:r>
              <a:rPr lang="sk-SK" b="1" dirty="0" err="1"/>
              <a:t>KeyLogger</a:t>
            </a:r>
            <a:r>
              <a:rPr lang="sk-SK" b="1" dirty="0"/>
              <a:t> </a:t>
            </a:r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Vektor Útoku – </a:t>
            </a:r>
            <a:r>
              <a:rPr lang="sk-SK" b="1" dirty="0" err="1"/>
              <a:t>Veritas</a:t>
            </a:r>
            <a:r>
              <a:rPr lang="sk-SK" b="1" dirty="0"/>
              <a:t> Backup </a:t>
            </a:r>
            <a:r>
              <a:rPr lang="sk-SK" b="1" dirty="0" err="1"/>
              <a:t>Exec</a:t>
            </a:r>
            <a:endParaRPr lang="sk-SK" b="1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Exploit</a:t>
            </a:r>
            <a:r>
              <a:rPr lang="sk-SK" dirty="0"/>
              <a:t> – </a:t>
            </a:r>
            <a:r>
              <a:rPr lang="sk-SK" b="1" dirty="0" err="1"/>
              <a:t>Metasploit</a:t>
            </a:r>
            <a:endParaRPr lang="sk-SK" b="1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sk-SK" dirty="0" err="1"/>
              <a:t>CVEs</a:t>
            </a:r>
            <a:endParaRPr lang="sk-SK" dirty="0"/>
          </a:p>
          <a:p>
            <a:pPr marL="800100" lvl="2" indent="-342900">
              <a:buClrTx/>
              <a:buFont typeface="Arial" panose="020B0604020202020204" pitchFamily="34" charset="0"/>
              <a:buChar char="•"/>
            </a:pPr>
            <a:r>
              <a:rPr lang="en-US" dirty="0"/>
              <a:t>CVE-2021-27876</a:t>
            </a:r>
          </a:p>
          <a:p>
            <a:pPr marL="800100" lvl="2" indent="-342900">
              <a:buClrTx/>
              <a:buFont typeface="Arial" panose="020B0604020202020204" pitchFamily="34" charset="0"/>
              <a:buChar char="•"/>
            </a:pPr>
            <a:r>
              <a:rPr lang="en-US" dirty="0"/>
              <a:t>CVE-2021-27877</a:t>
            </a:r>
          </a:p>
          <a:p>
            <a:pPr marL="800100" lvl="2" indent="-342900">
              <a:buClrTx/>
              <a:buFont typeface="Arial" panose="020B0604020202020204" pitchFamily="34" charset="0"/>
              <a:buChar char="•"/>
            </a:pPr>
            <a:r>
              <a:rPr lang="en-US" dirty="0"/>
              <a:t>CVE-2021-27878</a:t>
            </a:r>
          </a:p>
        </p:txBody>
      </p:sp>
    </p:spTree>
    <p:extLst>
      <p:ext uri="{BB962C8B-B14F-4D97-AF65-F5344CB8AC3E}">
        <p14:creationId xmlns:p14="http://schemas.microsoft.com/office/powerpoint/2010/main" val="337719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4617B97C-726D-AA63-87E5-40F76906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78"/>
            <a:ext cx="12192000" cy="3954344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7021BE81-64EC-DECF-DF9F-482C7241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55" y="4202902"/>
            <a:ext cx="4074319" cy="25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793C4F-1E74-34D6-5EA3-EFF127C9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766191"/>
          </a:xfrm>
        </p:spPr>
        <p:txBody>
          <a:bodyPr/>
          <a:lstStyle/>
          <a:p>
            <a:r>
              <a:rPr lang="sk-SK" dirty="0"/>
              <a:t>Použité techniky</a:t>
            </a:r>
            <a:endParaRPr lang="en-US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C2A2CA3-1E8F-7A6D-FA97-A48BBFC50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3975"/>
            <a:ext cx="10972800" cy="4036534"/>
          </a:xfrm>
        </p:spPr>
        <p:txBody>
          <a:bodyPr/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Obídenie</a:t>
            </a:r>
            <a:r>
              <a:rPr lang="en-US" dirty="0"/>
              <a:t> Execution Policy </a:t>
            </a:r>
            <a:r>
              <a:rPr lang="en-US" dirty="0" err="1"/>
              <a:t>pomocou</a:t>
            </a:r>
            <a:r>
              <a:rPr lang="en-US" dirty="0"/>
              <a:t> Bypass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/>
              <a:t>Pre </a:t>
            </a:r>
            <a:r>
              <a:rPr lang="en-US" dirty="0" err="1"/>
              <a:t>dosiahnutie</a:t>
            </a:r>
            <a:r>
              <a:rPr lang="en-US" dirty="0"/>
              <a:t> </a:t>
            </a:r>
            <a:r>
              <a:rPr lang="en-US" dirty="0" err="1"/>
              <a:t>FileLess</a:t>
            </a:r>
            <a:r>
              <a:rPr lang="en-US" dirty="0"/>
              <a:t> - </a:t>
            </a:r>
            <a:r>
              <a:rPr lang="en-US" dirty="0" err="1"/>
              <a:t>sťahovanie</a:t>
            </a:r>
            <a:r>
              <a:rPr lang="en-US" dirty="0"/>
              <a:t> </a:t>
            </a:r>
            <a:r>
              <a:rPr lang="en-US" dirty="0" err="1"/>
              <a:t>skriptov</a:t>
            </a:r>
            <a:r>
              <a:rPr lang="en-US" dirty="0"/>
              <a:t> zo </a:t>
            </a:r>
            <a:r>
              <a:rPr lang="en-US" dirty="0" err="1"/>
              <a:t>servera</a:t>
            </a:r>
            <a:endParaRPr lang="sk-SK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Spúštanie</a:t>
            </a:r>
            <a:r>
              <a:rPr lang="en-US" dirty="0"/>
              <a:t> </a:t>
            </a:r>
            <a:r>
              <a:rPr lang="sk-SK" dirty="0"/>
              <a:t>a sťahovanie </a:t>
            </a:r>
            <a:r>
              <a:rPr lang="en-US" dirty="0" err="1"/>
              <a:t>skriptov</a:t>
            </a:r>
            <a:endParaRPr lang="sk-SK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en-US" b="1" dirty="0" err="1"/>
              <a:t>iex</a:t>
            </a:r>
            <a:r>
              <a:rPr lang="en-US" b="1" dirty="0"/>
              <a:t> - Invoke-Expression </a:t>
            </a:r>
            <a:endParaRPr lang="sk-SK" b="1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en-US" b="1" dirty="0" err="1"/>
              <a:t>irm</a:t>
            </a:r>
            <a:r>
              <a:rPr lang="en-US" b="1" dirty="0"/>
              <a:t> - Invoke-</a:t>
            </a:r>
            <a:r>
              <a:rPr lang="en-US" b="1" dirty="0" err="1"/>
              <a:t>RestMethod</a:t>
            </a:r>
            <a:endParaRPr lang="sk-SK" b="1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endParaRPr lang="sk-SK" b="1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Obfuscácia</a:t>
            </a:r>
            <a:r>
              <a:rPr lang="en-US" dirty="0"/>
              <a:t> </a:t>
            </a:r>
            <a:r>
              <a:rPr lang="en-US" dirty="0" err="1"/>
              <a:t>cieľeného</a:t>
            </a:r>
            <a:r>
              <a:rPr lang="en-US" dirty="0"/>
              <a:t> malvéru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b="1" dirty="0"/>
              <a:t>Chameleon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63980EE-DE1C-F539-484B-FA874788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4311923"/>
            <a:ext cx="10848975" cy="20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793C4F-1E74-34D6-5EA3-EFF127C9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8397"/>
            <a:ext cx="10972800" cy="766191"/>
          </a:xfrm>
        </p:spPr>
        <p:txBody>
          <a:bodyPr>
            <a:noAutofit/>
          </a:bodyPr>
          <a:lstStyle/>
          <a:p>
            <a:r>
              <a:rPr lang="sk-SK" sz="3600" dirty="0"/>
              <a:t>Použité techniky - </a:t>
            </a:r>
            <a:r>
              <a:rPr lang="en-US" sz="2800" dirty="0" err="1"/>
              <a:t>Spúšťanie</a:t>
            </a:r>
            <a:r>
              <a:rPr lang="en-US" sz="2800" dirty="0"/>
              <a:t> PowerShell </a:t>
            </a:r>
            <a:r>
              <a:rPr lang="en-US" sz="2800" dirty="0" err="1"/>
              <a:t>skriptov</a:t>
            </a:r>
            <a:endParaRPr lang="en-US" sz="2800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C2A2CA3-1E8F-7A6D-FA97-A48BBFC50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0905"/>
            <a:ext cx="3838575" cy="4036534"/>
          </a:xfrm>
        </p:spPr>
        <p:txBody>
          <a:bodyPr/>
          <a:lstStyle/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Scheduled Tasks </a:t>
            </a:r>
            <a:r>
              <a:rPr lang="en-US" dirty="0"/>
              <a:t>s </a:t>
            </a:r>
            <a:r>
              <a:rPr lang="en-US" dirty="0" err="1"/>
              <a:t>kombináciou</a:t>
            </a:r>
            <a:r>
              <a:rPr lang="en-US" dirty="0"/>
              <a:t> </a:t>
            </a:r>
            <a:r>
              <a:rPr lang="en-US" b="1" dirty="0" err="1"/>
              <a:t>SyncAppvPublishingServe</a:t>
            </a:r>
            <a:br>
              <a:rPr lang="sk-SK" b="1" dirty="0"/>
            </a:br>
            <a:r>
              <a:rPr lang="en-US" dirty="0" err="1"/>
              <a:t>sťahujúc</a:t>
            </a:r>
            <a:r>
              <a:rPr lang="en-US" dirty="0"/>
              <a:t> </a:t>
            </a:r>
            <a:r>
              <a:rPr lang="en-US" dirty="0" err="1"/>
              <a:t>skripty</a:t>
            </a:r>
            <a:r>
              <a:rPr lang="en-US" dirty="0"/>
              <a:t> zo </a:t>
            </a:r>
            <a:r>
              <a:rPr lang="en-US" dirty="0" err="1"/>
              <a:t>servera</a:t>
            </a:r>
            <a:r>
              <a:rPr lang="en-US" dirty="0"/>
              <a:t> a </a:t>
            </a:r>
            <a:r>
              <a:rPr lang="en-US" dirty="0" err="1"/>
              <a:t>spúšťanie</a:t>
            </a:r>
            <a:endParaRPr lang="sk-SK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regsrv32 a XML</a:t>
            </a:r>
            <a:endParaRPr lang="sk-SK" b="1" dirty="0"/>
          </a:p>
          <a:p>
            <a:pPr marL="571500" lvl="1" indent="-342900">
              <a:buClrTx/>
              <a:buFont typeface="Arial" panose="020B0604020202020204" pitchFamily="34" charset="0"/>
              <a:buChar char="•"/>
            </a:pPr>
            <a:r>
              <a:rPr lang="sk-SK" dirty="0"/>
              <a:t>Nahrávanie skriptu riadok po riadku do nového </a:t>
            </a:r>
            <a:r>
              <a:rPr lang="sk-SK" dirty="0" err="1"/>
              <a:t>PowerShell</a:t>
            </a:r>
            <a:r>
              <a:rPr lang="sk-SK" dirty="0"/>
              <a:t> procesu</a:t>
            </a:r>
            <a:br>
              <a:rPr lang="sk-SK" dirty="0"/>
            </a:br>
            <a:endParaRPr lang="en-US" b="1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61E65E3-2FCF-0871-9938-5EAE8C29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45" y="2155413"/>
            <a:ext cx="7251700" cy="332736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9FBFBAF7-2FE0-1007-C8B7-67CCA538B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914" y="1352919"/>
            <a:ext cx="6862762" cy="40815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F98CD160-04F8-1580-59EB-D351F3192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175" y="3006248"/>
            <a:ext cx="7571555" cy="3683355"/>
          </a:xfrm>
          <a:prstGeom prst="rect">
            <a:avLst/>
          </a:prstGeom>
        </p:spPr>
      </p:pic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2AE27A6F-AB97-47C8-7C48-2C1C15F58F03}"/>
              </a:ext>
            </a:extLst>
          </p:cNvPr>
          <p:cNvCxnSpPr/>
          <p:nvPr/>
        </p:nvCxnSpPr>
        <p:spPr>
          <a:xfrm flipV="1">
            <a:off x="4254500" y="1637023"/>
            <a:ext cx="560414" cy="124046"/>
          </a:xfrm>
          <a:prstGeom prst="straightConnector1">
            <a:avLst/>
          </a:prstGeom>
          <a:ln w="57150">
            <a:solidFill>
              <a:srgbClr val="0C0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06DC3CAB-AFE0-0A11-C006-B366C64C33A1}"/>
              </a:ext>
            </a:extLst>
          </p:cNvPr>
          <p:cNvCxnSpPr>
            <a:cxnSpLocks/>
          </p:cNvCxnSpPr>
          <p:nvPr/>
        </p:nvCxnSpPr>
        <p:spPr>
          <a:xfrm flipV="1">
            <a:off x="3175000" y="2488149"/>
            <a:ext cx="1445445" cy="518099"/>
          </a:xfrm>
          <a:prstGeom prst="straightConnector1">
            <a:avLst/>
          </a:prstGeom>
          <a:ln w="57150">
            <a:solidFill>
              <a:srgbClr val="0C0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pojnica: zalomená 16">
            <a:extLst>
              <a:ext uri="{FF2B5EF4-FFF2-40B4-BE49-F238E27FC236}">
                <a16:creationId xmlns:a16="http://schemas.microsoft.com/office/drawing/2014/main" id="{A339E20B-F712-FD42-EAF7-081C6DF00F94}"/>
              </a:ext>
            </a:extLst>
          </p:cNvPr>
          <p:cNvCxnSpPr>
            <a:cxnSpLocks/>
          </p:cNvCxnSpPr>
          <p:nvPr/>
        </p:nvCxnSpPr>
        <p:spPr>
          <a:xfrm>
            <a:off x="3174998" y="3006248"/>
            <a:ext cx="1273177" cy="125572"/>
          </a:xfrm>
          <a:prstGeom prst="bentConnector3">
            <a:avLst>
              <a:gd name="adj1" fmla="val 50000"/>
            </a:avLst>
          </a:prstGeom>
          <a:ln w="57150">
            <a:solidFill>
              <a:srgbClr val="0C0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rázok 21">
            <a:extLst>
              <a:ext uri="{FF2B5EF4-FFF2-40B4-BE49-F238E27FC236}">
                <a16:creationId xmlns:a16="http://schemas.microsoft.com/office/drawing/2014/main" id="{C2E41315-0D33-F1E4-2930-962DF2760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28" y="4218512"/>
            <a:ext cx="3993972" cy="2471091"/>
          </a:xfrm>
          <a:prstGeom prst="rect">
            <a:avLst/>
          </a:prstGeom>
        </p:spPr>
      </p:pic>
      <p:cxnSp>
        <p:nvCxnSpPr>
          <p:cNvPr id="29" name="Spojnica: zalomená 28">
            <a:extLst>
              <a:ext uri="{FF2B5EF4-FFF2-40B4-BE49-F238E27FC236}">
                <a16:creationId xmlns:a16="http://schemas.microsoft.com/office/drawing/2014/main" id="{BD1B5159-6FB8-9513-0662-39AA04BA86BB}"/>
              </a:ext>
            </a:extLst>
          </p:cNvPr>
          <p:cNvCxnSpPr>
            <a:cxnSpLocks/>
          </p:cNvCxnSpPr>
          <p:nvPr/>
        </p:nvCxnSpPr>
        <p:spPr>
          <a:xfrm rot="5400000">
            <a:off x="406809" y="3653771"/>
            <a:ext cx="595262" cy="534220"/>
          </a:xfrm>
          <a:prstGeom prst="bentConnector3">
            <a:avLst>
              <a:gd name="adj1" fmla="val 5196"/>
            </a:avLst>
          </a:prstGeom>
          <a:ln w="57150">
            <a:solidFill>
              <a:srgbClr val="0C0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54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823E3-13F2-4035-8C1F-45FEB1F6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08AA050-A9CE-C56D-E320-6503FBA5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00150"/>
            <a:ext cx="4641364" cy="91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k-SK" sz="5000" dirty="0"/>
              <a:t>Demonštrácia</a:t>
            </a:r>
            <a:endParaRPr lang="en-US" sz="5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76190A7-E556-7C9C-D0D2-708B0A60A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724" b="1"/>
          <a:stretch/>
        </p:blipFill>
        <p:spPr>
          <a:xfrm>
            <a:off x="5646306" y="-1"/>
            <a:ext cx="6545695" cy="5728140"/>
          </a:xfrm>
          <a:custGeom>
            <a:avLst/>
            <a:gdLst/>
            <a:ahLst/>
            <a:cxnLst/>
            <a:rect l="l" t="t" r="r" b="b"/>
            <a:pathLst>
              <a:path w="6545695" h="5728140">
                <a:moveTo>
                  <a:pt x="2616380" y="4466221"/>
                </a:moveTo>
                <a:cubicBezTo>
                  <a:pt x="2911523" y="4466221"/>
                  <a:pt x="3150783" y="4705481"/>
                  <a:pt x="3150783" y="5000624"/>
                </a:cubicBezTo>
                <a:cubicBezTo>
                  <a:pt x="3150783" y="5295767"/>
                  <a:pt x="2911523" y="5535027"/>
                  <a:pt x="2616380" y="5535027"/>
                </a:cubicBezTo>
                <a:cubicBezTo>
                  <a:pt x="2321237" y="5535027"/>
                  <a:pt x="2081977" y="5295767"/>
                  <a:pt x="2081977" y="5000624"/>
                </a:cubicBezTo>
                <a:cubicBezTo>
                  <a:pt x="2081977" y="4705481"/>
                  <a:pt x="2321237" y="4466221"/>
                  <a:pt x="2616380" y="4466221"/>
                </a:cubicBezTo>
                <a:close/>
                <a:moveTo>
                  <a:pt x="6508555" y="4438651"/>
                </a:moveTo>
                <a:lnTo>
                  <a:pt x="6545695" y="4442395"/>
                </a:lnTo>
                <a:lnTo>
                  <a:pt x="6545695" y="5722287"/>
                </a:lnTo>
                <a:lnTo>
                  <a:pt x="6508555" y="5726031"/>
                </a:lnTo>
                <a:cubicBezTo>
                  <a:pt x="6153055" y="5726031"/>
                  <a:pt x="5864865" y="5437841"/>
                  <a:pt x="5864865" y="5082341"/>
                </a:cubicBezTo>
                <a:cubicBezTo>
                  <a:pt x="5864865" y="4726841"/>
                  <a:pt x="6153055" y="4438651"/>
                  <a:pt x="6508555" y="4438651"/>
                </a:cubicBezTo>
                <a:close/>
                <a:moveTo>
                  <a:pt x="643690" y="1908009"/>
                </a:moveTo>
                <a:cubicBezTo>
                  <a:pt x="999190" y="1908009"/>
                  <a:pt x="1287380" y="2196199"/>
                  <a:pt x="1287380" y="2551699"/>
                </a:cubicBezTo>
                <a:cubicBezTo>
                  <a:pt x="1287380" y="2907199"/>
                  <a:pt x="999190" y="3195389"/>
                  <a:pt x="643690" y="3195389"/>
                </a:cubicBezTo>
                <a:cubicBezTo>
                  <a:pt x="288190" y="3195389"/>
                  <a:pt x="0" y="2907199"/>
                  <a:pt x="0" y="2551699"/>
                </a:cubicBezTo>
                <a:cubicBezTo>
                  <a:pt x="0" y="2196199"/>
                  <a:pt x="288190" y="1908009"/>
                  <a:pt x="643690" y="1908009"/>
                </a:cubicBezTo>
                <a:close/>
                <a:moveTo>
                  <a:pt x="1343438" y="0"/>
                </a:moveTo>
                <a:lnTo>
                  <a:pt x="6545695" y="0"/>
                </a:lnTo>
                <a:lnTo>
                  <a:pt x="6545695" y="4185665"/>
                </a:lnTo>
                <a:lnTo>
                  <a:pt x="6503949" y="4173249"/>
                </a:lnTo>
                <a:cubicBezTo>
                  <a:pt x="6330657" y="4128375"/>
                  <a:pt x="6087455" y="4102583"/>
                  <a:pt x="5901261" y="4231782"/>
                </a:cubicBezTo>
                <a:cubicBezTo>
                  <a:pt x="5519369" y="4496370"/>
                  <a:pt x="5772178" y="5031067"/>
                  <a:pt x="5381804" y="5422715"/>
                </a:cubicBezTo>
                <a:cubicBezTo>
                  <a:pt x="5104996" y="5700294"/>
                  <a:pt x="4600596" y="5805476"/>
                  <a:pt x="4233669" y="5668063"/>
                </a:cubicBezTo>
                <a:cubicBezTo>
                  <a:pt x="3653192" y="5450674"/>
                  <a:pt x="3784943" y="4763675"/>
                  <a:pt x="3129895" y="4450477"/>
                </a:cubicBezTo>
                <a:cubicBezTo>
                  <a:pt x="2672003" y="4231446"/>
                  <a:pt x="2178033" y="4362192"/>
                  <a:pt x="2137775" y="4373601"/>
                </a:cubicBezTo>
                <a:cubicBezTo>
                  <a:pt x="1564921" y="4533740"/>
                  <a:pt x="1470666" y="5034694"/>
                  <a:pt x="971838" y="5025154"/>
                </a:cubicBezTo>
                <a:cubicBezTo>
                  <a:pt x="866310" y="5023179"/>
                  <a:pt x="525091" y="5016610"/>
                  <a:pt x="302276" y="4795749"/>
                </a:cubicBezTo>
                <a:lnTo>
                  <a:pt x="302958" y="4795228"/>
                </a:lnTo>
                <a:cubicBezTo>
                  <a:pt x="269893" y="4762453"/>
                  <a:pt x="240673" y="4726135"/>
                  <a:pt x="215714" y="4686858"/>
                </a:cubicBezTo>
                <a:cubicBezTo>
                  <a:pt x="37179" y="4405379"/>
                  <a:pt x="83908" y="3985942"/>
                  <a:pt x="297529" y="3752971"/>
                </a:cubicBezTo>
                <a:cubicBezTo>
                  <a:pt x="585181" y="3439442"/>
                  <a:pt x="966965" y="3689936"/>
                  <a:pt x="1431505" y="3365135"/>
                </a:cubicBezTo>
                <a:cubicBezTo>
                  <a:pt x="1675458" y="3194556"/>
                  <a:pt x="1971184" y="2832930"/>
                  <a:pt x="1937587" y="2478917"/>
                </a:cubicBezTo>
                <a:cubicBezTo>
                  <a:pt x="1881332" y="1886418"/>
                  <a:pt x="952691" y="1868869"/>
                  <a:pt x="796634" y="1179326"/>
                </a:cubicBezTo>
                <a:cubicBezTo>
                  <a:pt x="712321" y="804978"/>
                  <a:pt x="879884" y="345043"/>
                  <a:pt x="1168762" y="107990"/>
                </a:cubicBezTo>
                <a:cubicBezTo>
                  <a:pt x="1224164" y="62588"/>
                  <a:pt x="1280383" y="28334"/>
                  <a:pt x="1337047" y="2463"/>
                </a:cubicBezTo>
                <a:close/>
              </a:path>
            </a:pathLst>
          </a:cu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564FBDBD-79BF-B1AC-8D1C-7225AC0B63E2}"/>
              </a:ext>
            </a:extLst>
          </p:cNvPr>
          <p:cNvSpPr txBox="1"/>
          <p:nvPr/>
        </p:nvSpPr>
        <p:spPr>
          <a:xfrm>
            <a:off x="606551" y="2114026"/>
            <a:ext cx="4135772" cy="224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2400" dirty="0" err="1"/>
              <a:t>Exploitácia</a:t>
            </a:r>
            <a:r>
              <a:rPr lang="sk-SK" sz="24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2400" dirty="0" err="1"/>
              <a:t>Persistencia</a:t>
            </a:r>
            <a:endParaRPr lang="sk-SK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2400" dirty="0"/>
              <a:t>API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sz="2400" dirty="0"/>
              <a:t>DNS TXT </a:t>
            </a:r>
            <a:r>
              <a:rPr lang="sk-SK" sz="2400" dirty="0" err="1"/>
              <a:t>Updates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758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6ACB7AB-8074-C7E9-E7EA-B2D90B27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17" y="2269179"/>
            <a:ext cx="4521414" cy="2319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Exploitácia</a:t>
            </a:r>
            <a:br>
              <a:rPr lang="en-US" sz="4800" dirty="0"/>
            </a:br>
            <a:r>
              <a:rPr lang="en-US" sz="4800" dirty="0"/>
              <a:t>&amp;</a:t>
            </a:r>
            <a:br>
              <a:rPr lang="en-US" sz="4800" dirty="0"/>
            </a:br>
            <a:r>
              <a:rPr lang="en-US" sz="4800" dirty="0"/>
              <a:t>V</a:t>
            </a:r>
            <a:r>
              <a:rPr lang="sk-SK" sz="4800" dirty="0" err="1"/>
              <a:t>ýsledky</a:t>
            </a:r>
            <a:r>
              <a:rPr lang="sk-SK" sz="4800" dirty="0"/>
              <a:t> v </a:t>
            </a:r>
            <a:r>
              <a:rPr lang="en-US" sz="4800" dirty="0"/>
              <a:t>API</a:t>
            </a:r>
          </a:p>
        </p:txBody>
      </p:sp>
      <p:pic>
        <p:nvPicPr>
          <p:cNvPr id="4" name="Obrázok 3" descr="Obrázok, na ktorom je text, žltý, umenie, kresba&#10;&#10;Automaticky generovaný popis">
            <a:extLst>
              <a:ext uri="{FF2B5EF4-FFF2-40B4-BE49-F238E27FC236}">
                <a16:creationId xmlns:a16="http://schemas.microsoft.com/office/drawing/2014/main" id="{ED5B5D46-C7EA-2F73-BF59-1988A526F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7" r="1" b="1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315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822163-AD9D-3AEC-1B5C-D18A833C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048" y="0"/>
            <a:ext cx="3693952" cy="7214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Exploit</a:t>
            </a:r>
            <a:r>
              <a:rPr lang="sk-SK" sz="4400" dirty="0" err="1"/>
              <a:t>ácia</a:t>
            </a:r>
            <a:endParaRPr lang="en-US" sz="3600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C70DDB7-2AAD-9BAC-26D1-7BC54659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787711"/>
            <a:ext cx="11774086" cy="61768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A4824A7-DCE6-4247-E2ED-86E2213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78" y="3105448"/>
            <a:ext cx="8014244" cy="375255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95F148FA-B38D-5ACC-992F-15F90D51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43" y="1510595"/>
            <a:ext cx="7905113" cy="1489657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A407922B-6E1A-54B2-822B-7431A47634C5}"/>
              </a:ext>
            </a:extLst>
          </p:cNvPr>
          <p:cNvSpPr txBox="1"/>
          <p:nvPr/>
        </p:nvSpPr>
        <p:spPr>
          <a:xfrm>
            <a:off x="187460" y="1857061"/>
            <a:ext cx="19014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 err="1"/>
              <a:t>File</a:t>
            </a:r>
            <a:r>
              <a:rPr lang="sk-SK" sz="2800" dirty="0"/>
              <a:t> Server</a:t>
            </a:r>
            <a:br>
              <a:rPr lang="sk-SK" sz="2800" dirty="0"/>
            </a:br>
            <a:r>
              <a:rPr lang="sk-SK" sz="2800" dirty="0" err="1"/>
              <a:t>Logs</a:t>
            </a:r>
            <a:endParaRPr lang="en-US" sz="280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FB84AB94-6A54-D71E-8805-A60DBD20E7E9}"/>
              </a:ext>
            </a:extLst>
          </p:cNvPr>
          <p:cNvSpPr txBox="1"/>
          <p:nvPr/>
        </p:nvSpPr>
        <p:spPr>
          <a:xfrm>
            <a:off x="187460" y="4504670"/>
            <a:ext cx="1874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/>
              <a:t>API Server</a:t>
            </a:r>
            <a:br>
              <a:rPr lang="sk-SK" sz="2800" dirty="0"/>
            </a:br>
            <a:r>
              <a:rPr lang="sk-SK" sz="2800" dirty="0" err="1"/>
              <a:t>Logs</a:t>
            </a:r>
            <a:endParaRPr lang="en-US" sz="2800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6CD0B098-3033-6F63-2C8D-B82DC8E12579}"/>
              </a:ext>
            </a:extLst>
          </p:cNvPr>
          <p:cNvSpPr txBox="1"/>
          <p:nvPr/>
        </p:nvSpPr>
        <p:spPr>
          <a:xfrm>
            <a:off x="335560" y="468963"/>
            <a:ext cx="42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 err="1"/>
              <a:t>PowerShell</a:t>
            </a:r>
            <a:r>
              <a:rPr lang="sk-SK" b="1" dirty="0"/>
              <a:t> </a:t>
            </a:r>
            <a:r>
              <a:rPr lang="sk-SK" b="1" dirty="0" err="1"/>
              <a:t>Reverse</a:t>
            </a:r>
            <a:r>
              <a:rPr lang="sk-SK" b="1" dirty="0"/>
              <a:t> Shell </a:t>
            </a:r>
            <a:r>
              <a:rPr lang="sk-SK" b="1" dirty="0" err="1"/>
              <a:t>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266811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RightStep">
      <a:dk1>
        <a:srgbClr val="000000"/>
      </a:dk1>
      <a:lt1>
        <a:srgbClr val="FFFFFF"/>
      </a:lt1>
      <a:dk2>
        <a:srgbClr val="30241B"/>
      </a:dk2>
      <a:lt2>
        <a:srgbClr val="F3F3F0"/>
      </a:lt2>
      <a:accent1>
        <a:srgbClr val="2B3BE7"/>
      </a:accent1>
      <a:accent2>
        <a:srgbClr val="581AD6"/>
      </a:accent2>
      <a:accent3>
        <a:srgbClr val="B629E7"/>
      </a:accent3>
      <a:accent4>
        <a:srgbClr val="D517B6"/>
      </a:accent4>
      <a:accent5>
        <a:srgbClr val="E72979"/>
      </a:accent5>
      <a:accent6>
        <a:srgbClr val="D51718"/>
      </a:accent6>
      <a:hlink>
        <a:srgbClr val="978E32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332</Words>
  <Application>Microsoft Office PowerPoint</Application>
  <PresentationFormat>Širokouhlá</PresentationFormat>
  <Paragraphs>79</Paragraphs>
  <Slides>18</Slides>
  <Notes>3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Calibri</vt:lpstr>
      <vt:lpstr>Posterama</vt:lpstr>
      <vt:lpstr>SplashVTI</vt:lpstr>
      <vt:lpstr>Malware Analysis &amp; Replication (FileLess Malware – sort of)</vt:lpstr>
      <vt:lpstr>Malware</vt:lpstr>
      <vt:lpstr>Replikáca</vt:lpstr>
      <vt:lpstr>Prezentácia programu PowerPoint</vt:lpstr>
      <vt:lpstr>Použité techniky</vt:lpstr>
      <vt:lpstr>Použité techniky - Spúšťanie PowerShell skriptov</vt:lpstr>
      <vt:lpstr>Demonštrácia</vt:lpstr>
      <vt:lpstr>Exploitácia &amp; Výsledky v API</vt:lpstr>
      <vt:lpstr>Exploitácia</vt:lpstr>
      <vt:lpstr>Prezentácia programu PowerPoint</vt:lpstr>
      <vt:lpstr>Persistencia</vt:lpstr>
      <vt:lpstr>Prezentácia programu PowerPoint</vt:lpstr>
      <vt:lpstr>Prezentácia programu PowerPoint</vt:lpstr>
      <vt:lpstr>DNS TXT Aktualizácie</vt:lpstr>
      <vt:lpstr>Prezentácia programu PowerPoint</vt:lpstr>
      <vt:lpstr>Prezentácia programu PowerPoint</vt:lpstr>
      <vt:lpstr>Priestor na zlepšenia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 &amp; Replication (FileLess Malware)</dc:title>
  <dc:creator>Lukáš Štrbo</dc:creator>
  <cp:lastModifiedBy>Lukáš Štrbo</cp:lastModifiedBy>
  <cp:revision>1</cp:revision>
  <dcterms:created xsi:type="dcterms:W3CDTF">2023-11-26T23:43:42Z</dcterms:created>
  <dcterms:modified xsi:type="dcterms:W3CDTF">2023-12-04T20:39:50Z</dcterms:modified>
</cp:coreProperties>
</file>